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2554-C1D2-4C74-BF94-B583C32F2E0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4B0CC84-71A9-49B5-9B14-E60C2909DE27}">
      <dgm:prSet phldrT="[نص]"/>
      <dgm:spPr/>
      <dgm:t>
        <a:bodyPr/>
        <a:lstStyle/>
        <a:p>
          <a:pPr rtl="1"/>
          <a:r>
            <a:rPr lang="ar-IQ" dirty="0" smtClean="0"/>
            <a:t>الخلف الخاص</a:t>
          </a:r>
          <a:endParaRPr lang="ar-IQ" dirty="0"/>
        </a:p>
      </dgm:t>
    </dgm:pt>
    <dgm:pt modelId="{27B2EAFE-77F3-480C-A85C-6E5F6AE9D4A9}" type="parTrans" cxnId="{9D3F4D46-0CF5-438F-9EE5-C755D5436123}">
      <dgm:prSet/>
      <dgm:spPr/>
      <dgm:t>
        <a:bodyPr/>
        <a:lstStyle/>
        <a:p>
          <a:pPr rtl="1"/>
          <a:endParaRPr lang="ar-IQ"/>
        </a:p>
      </dgm:t>
    </dgm:pt>
    <dgm:pt modelId="{BA6C33F3-E102-4B7C-A49F-1207F2FD19E9}" type="sibTrans" cxnId="{9D3F4D46-0CF5-438F-9EE5-C755D5436123}">
      <dgm:prSet/>
      <dgm:spPr/>
      <dgm:t>
        <a:bodyPr/>
        <a:lstStyle/>
        <a:p>
          <a:pPr rtl="1"/>
          <a:endParaRPr lang="ar-IQ"/>
        </a:p>
      </dgm:t>
    </dgm:pt>
    <dgm:pt modelId="{B5A69577-BF0E-47E3-AD64-689B7D5D9371}">
      <dgm:prSet phldrT="[نص]" custT="1"/>
      <dgm:spPr/>
      <dgm:t>
        <a:bodyPr/>
        <a:lstStyle/>
        <a:p>
          <a:pPr rtl="1"/>
          <a:r>
            <a:rPr lang="ar-IQ" sz="2000" dirty="0" smtClean="0"/>
            <a:t>تعريفه : </a:t>
          </a:r>
          <a:r>
            <a:rPr lang="ar-IQ" sz="1600" dirty="0" smtClean="0"/>
            <a:t>هو من يتلقى من غيره ملكية شيء معين بالذات </a:t>
          </a:r>
          <a:r>
            <a:rPr lang="ar-IQ" sz="1600" smtClean="0"/>
            <a:t>أو </a:t>
          </a:r>
          <a:r>
            <a:rPr lang="ar-IQ" sz="1600" smtClean="0"/>
            <a:t>حقاً </a:t>
          </a:r>
          <a:r>
            <a:rPr lang="ar-IQ" sz="1600" dirty="0" smtClean="0"/>
            <a:t>عينياً على هذا الشيء , فالمشتري يعتبر خلف خاص للبائع والموهوب له يعتبر خلف خاص للواهب</a:t>
          </a:r>
        </a:p>
        <a:p>
          <a:pPr rtl="1"/>
          <a:r>
            <a:rPr lang="ar-IQ" sz="1600" dirty="0" smtClean="0"/>
            <a:t>- شروط سريان تصرفات السلف في حق الخلف الخاص :</a:t>
          </a:r>
        </a:p>
        <a:p>
          <a:pPr rtl="1"/>
          <a:r>
            <a:rPr lang="ar-IQ" sz="1600" dirty="0" smtClean="0"/>
            <a:t>1- أن تكون الحقوق والالتزامات من مستلزمات الشيء</a:t>
          </a:r>
        </a:p>
        <a:p>
          <a:pPr rtl="1"/>
          <a:r>
            <a:rPr lang="ar-IQ" sz="1600" dirty="0" smtClean="0"/>
            <a:t>2- علم الخلف الخاص بهذه الحقوق والالتزامات</a:t>
          </a:r>
          <a:endParaRPr lang="ar-IQ" sz="1600" dirty="0"/>
        </a:p>
      </dgm:t>
    </dgm:pt>
    <dgm:pt modelId="{16BDC2D3-A21A-4F14-8566-FC2468874EDA}" type="parTrans" cxnId="{DE5FA17D-4724-4A2E-A84E-F8BCA6235B4E}">
      <dgm:prSet/>
      <dgm:spPr/>
      <dgm:t>
        <a:bodyPr/>
        <a:lstStyle/>
        <a:p>
          <a:pPr rtl="1"/>
          <a:endParaRPr lang="ar-IQ"/>
        </a:p>
      </dgm:t>
    </dgm:pt>
    <dgm:pt modelId="{DC05F266-BBA1-4EE5-944B-30680007687E}" type="sibTrans" cxnId="{DE5FA17D-4724-4A2E-A84E-F8BCA6235B4E}">
      <dgm:prSet/>
      <dgm:spPr/>
      <dgm:t>
        <a:bodyPr/>
        <a:lstStyle/>
        <a:p>
          <a:pPr rtl="1"/>
          <a:endParaRPr lang="ar-IQ"/>
        </a:p>
      </dgm:t>
    </dgm:pt>
    <dgm:pt modelId="{F5F15800-C852-4E9B-8C5D-D5EA788921F8}">
      <dgm:prSet phldrT="[نص]" custT="1"/>
      <dgm:spPr/>
      <dgm:t>
        <a:bodyPr/>
        <a:lstStyle/>
        <a:p>
          <a:pPr rtl="1"/>
          <a:endParaRPr lang="ar-IQ" sz="1600" dirty="0" smtClean="0"/>
        </a:p>
        <a:p>
          <a:pPr rtl="1"/>
          <a:r>
            <a:rPr lang="ar-IQ" sz="1600" dirty="0" smtClean="0"/>
            <a:t>- متى تكون الحقوق مكملة والالتزامات محددة للشيء </a:t>
          </a:r>
        </a:p>
        <a:p>
          <a:pPr rtl="1"/>
          <a:r>
            <a:rPr lang="ar-IQ" sz="1600" dirty="0" smtClean="0"/>
            <a:t>ج/ يكون الحق مكملاً إذا كان من شأنه أن يقويه أو يدرأ ضرراً أو يزيد منفعته</a:t>
          </a:r>
        </a:p>
        <a:p>
          <a:pPr rtl="1"/>
          <a:r>
            <a:rPr lang="ar-IQ" sz="1600" dirty="0" smtClean="0"/>
            <a:t>ويكون الالتزام محدد إذا كان من شأنه أن يلزم السلف باستعمال ملكه على نحو معين</a:t>
          </a:r>
        </a:p>
        <a:p>
          <a:pPr rtl="1"/>
          <a:r>
            <a:rPr lang="ar-IQ" sz="1600" dirty="0" smtClean="0"/>
            <a:t>أو أن يغل يده عن استعمال بعض حقوق المالك</a:t>
          </a:r>
        </a:p>
        <a:p>
          <a:pPr rtl="1"/>
          <a:endParaRPr lang="ar-IQ" sz="1600" dirty="0"/>
        </a:p>
      </dgm:t>
    </dgm:pt>
    <dgm:pt modelId="{0BA52BA7-5C87-4C0C-8238-B8861EAC4E30}" type="parTrans" cxnId="{5DE1FC2B-F127-4CBF-8EF3-A71A00E5771B}">
      <dgm:prSet/>
      <dgm:spPr/>
      <dgm:t>
        <a:bodyPr/>
        <a:lstStyle/>
        <a:p>
          <a:pPr rtl="1"/>
          <a:endParaRPr lang="ar-IQ"/>
        </a:p>
      </dgm:t>
    </dgm:pt>
    <dgm:pt modelId="{26F72235-C892-439D-8066-76B7B609BA62}" type="sibTrans" cxnId="{5DE1FC2B-F127-4CBF-8EF3-A71A00E5771B}">
      <dgm:prSet/>
      <dgm:spPr/>
      <dgm:t>
        <a:bodyPr/>
        <a:lstStyle/>
        <a:p>
          <a:pPr rtl="1"/>
          <a:endParaRPr lang="ar-IQ"/>
        </a:p>
      </dgm:t>
    </dgm:pt>
    <dgm:pt modelId="{0C027920-462B-4FAE-8394-E9AD42D77B57}">
      <dgm:prSet phldrT="[نص]"/>
      <dgm:spPr/>
      <dgm:t>
        <a:bodyPr/>
        <a:lstStyle/>
        <a:p>
          <a:pPr rtl="1"/>
          <a:r>
            <a:rPr lang="ar-IQ" dirty="0" smtClean="0"/>
            <a:t>الخلف العام</a:t>
          </a:r>
          <a:endParaRPr lang="ar-IQ" dirty="0"/>
        </a:p>
      </dgm:t>
    </dgm:pt>
    <dgm:pt modelId="{5EC396F6-4570-46A6-B03A-5CCE24DF8AE8}" type="parTrans" cxnId="{AC4D941A-E7B0-4BFF-822D-4F49843A29B5}">
      <dgm:prSet/>
      <dgm:spPr/>
      <dgm:t>
        <a:bodyPr/>
        <a:lstStyle/>
        <a:p>
          <a:pPr rtl="1"/>
          <a:endParaRPr lang="ar-IQ"/>
        </a:p>
      </dgm:t>
    </dgm:pt>
    <dgm:pt modelId="{DF324B7B-27BC-4F0B-BBFE-A82C824CD7FF}" type="sibTrans" cxnId="{AC4D941A-E7B0-4BFF-822D-4F49843A29B5}">
      <dgm:prSet/>
      <dgm:spPr/>
      <dgm:t>
        <a:bodyPr/>
        <a:lstStyle/>
        <a:p>
          <a:pPr rtl="1"/>
          <a:endParaRPr lang="ar-IQ"/>
        </a:p>
      </dgm:t>
    </dgm:pt>
    <dgm:pt modelId="{91829C11-75EE-47AA-832D-DF24B6BBFFC2}">
      <dgm:prSet phldrT="[نص]" custT="1"/>
      <dgm:spPr/>
      <dgm:t>
        <a:bodyPr/>
        <a:lstStyle/>
        <a:p>
          <a:pPr rtl="1"/>
          <a:r>
            <a:rPr lang="ar-IQ" sz="2000" dirty="0" smtClean="0"/>
            <a:t>- تعريفه: هو من </a:t>
          </a:r>
          <a:r>
            <a:rPr lang="ar-IQ" sz="2000" dirty="0" smtClean="0"/>
            <a:t>يخلف غيره </a:t>
          </a:r>
          <a:r>
            <a:rPr lang="ar-IQ" sz="2000" dirty="0" smtClean="0"/>
            <a:t>في ذمته المالية كلها أو جزء شائع منها كالثلث والربع والنصف كالوارث والموصى له</a:t>
          </a:r>
        </a:p>
        <a:p>
          <a:pPr rtl="1"/>
          <a:r>
            <a:rPr lang="ar-IQ" sz="2000" dirty="0" smtClean="0"/>
            <a:t>- مدى انصراف أثر العقد إلى الخلف العام</a:t>
          </a:r>
        </a:p>
        <a:p>
          <a:pPr rtl="1"/>
          <a:r>
            <a:rPr lang="ar-IQ" sz="1600" dirty="0" smtClean="0"/>
            <a:t>في القوانين اللاتينية ومنها القانون الفرنسي</a:t>
          </a:r>
        </a:p>
        <a:p>
          <a:pPr rtl="1"/>
          <a:r>
            <a:rPr lang="ar-IQ" sz="1600" dirty="0" smtClean="0"/>
            <a:t>في الشريعة الإسلامية والقانون العراقي</a:t>
          </a:r>
          <a:endParaRPr lang="ar-IQ" sz="1600" dirty="0"/>
        </a:p>
      </dgm:t>
    </dgm:pt>
    <dgm:pt modelId="{08AB489D-5B78-470C-90E8-C1CA781AA4E4}" type="parTrans" cxnId="{28F547B6-E152-4790-A2E1-05029CB505F0}">
      <dgm:prSet/>
      <dgm:spPr/>
      <dgm:t>
        <a:bodyPr/>
        <a:lstStyle/>
        <a:p>
          <a:pPr rtl="1"/>
          <a:endParaRPr lang="ar-IQ"/>
        </a:p>
      </dgm:t>
    </dgm:pt>
    <dgm:pt modelId="{BB5CE6E2-9298-4501-A614-CFC1645D829D}" type="sibTrans" cxnId="{28F547B6-E152-4790-A2E1-05029CB505F0}">
      <dgm:prSet/>
      <dgm:spPr/>
      <dgm:t>
        <a:bodyPr/>
        <a:lstStyle/>
        <a:p>
          <a:pPr rtl="1"/>
          <a:endParaRPr lang="ar-IQ"/>
        </a:p>
      </dgm:t>
    </dgm:pt>
    <dgm:pt modelId="{401F575C-D303-4E7C-AC37-283A24771A01}">
      <dgm:prSet phldrT="[نص]" custT="1"/>
      <dgm:spPr/>
      <dgm:t>
        <a:bodyPr/>
        <a:lstStyle/>
        <a:p>
          <a:pPr rtl="1"/>
          <a:r>
            <a:rPr lang="ar-IQ" sz="2000" dirty="0" smtClean="0"/>
            <a:t>- الاستثناء : حالات لا ينصرف فيها أثر العقد إلى الخلف العام</a:t>
          </a:r>
        </a:p>
        <a:p>
          <a:pPr rtl="1"/>
          <a:r>
            <a:rPr lang="ar-IQ" sz="1600" dirty="0" smtClean="0"/>
            <a:t>الحالة الأولى : عدم انصراف أثر العقد إلى الخلف العام مع بقائه خلفاً عاماً</a:t>
          </a:r>
        </a:p>
        <a:p>
          <a:pPr rtl="1"/>
          <a:r>
            <a:rPr lang="ar-IQ" sz="1600" dirty="0" smtClean="0"/>
            <a:t>الحالة الثانية : عدم سريان أثر العقد في حق الخلف العام لاعتباره من الغير</a:t>
          </a:r>
          <a:endParaRPr lang="ar-IQ" sz="1600" dirty="0"/>
        </a:p>
      </dgm:t>
    </dgm:pt>
    <dgm:pt modelId="{19CAD922-7EC6-4E6E-A0C4-E14BB26C1F54}" type="parTrans" cxnId="{531042E0-ECD0-4F4D-B1B1-A4EF9842090A}">
      <dgm:prSet/>
      <dgm:spPr/>
      <dgm:t>
        <a:bodyPr/>
        <a:lstStyle/>
        <a:p>
          <a:pPr rtl="1"/>
          <a:endParaRPr lang="ar-IQ"/>
        </a:p>
      </dgm:t>
    </dgm:pt>
    <dgm:pt modelId="{D9551D11-4DF3-472B-93DA-EA12F0591391}" type="sibTrans" cxnId="{531042E0-ECD0-4F4D-B1B1-A4EF9842090A}">
      <dgm:prSet/>
      <dgm:spPr/>
      <dgm:t>
        <a:bodyPr/>
        <a:lstStyle/>
        <a:p>
          <a:pPr rtl="1"/>
          <a:endParaRPr lang="ar-IQ"/>
        </a:p>
      </dgm:t>
    </dgm:pt>
    <dgm:pt modelId="{E1A335D8-272F-405E-A56B-28867345F008}" type="pres">
      <dgm:prSet presAssocID="{A2EC2554-C1D2-4C74-BF94-B583C32F2E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FDF646CD-2012-47E1-B178-887B45B8008C}" type="pres">
      <dgm:prSet presAssocID="{C4B0CC84-71A9-49B5-9B14-E60C2909DE27}" presName="root" presStyleCnt="0"/>
      <dgm:spPr/>
    </dgm:pt>
    <dgm:pt modelId="{A7700C65-1487-4009-BE12-C1BEAE51EEE1}" type="pres">
      <dgm:prSet presAssocID="{C4B0CC84-71A9-49B5-9B14-E60C2909DE27}" presName="rootComposite" presStyleCnt="0"/>
      <dgm:spPr/>
    </dgm:pt>
    <dgm:pt modelId="{610F6C76-AE2D-4105-9415-BD960C7B862A}" type="pres">
      <dgm:prSet presAssocID="{C4B0CC84-71A9-49B5-9B14-E60C2909DE27}" presName="rootText" presStyleLbl="node1" presStyleIdx="0" presStyleCnt="2" custScaleY="56821" custLinFactNeighborX="-20695" custLinFactNeighborY="6125"/>
      <dgm:spPr/>
      <dgm:t>
        <a:bodyPr/>
        <a:lstStyle/>
        <a:p>
          <a:pPr rtl="1"/>
          <a:endParaRPr lang="ar-IQ"/>
        </a:p>
      </dgm:t>
    </dgm:pt>
    <dgm:pt modelId="{3C5B7866-664A-4911-B699-250C7FF7E195}" type="pres">
      <dgm:prSet presAssocID="{C4B0CC84-71A9-49B5-9B14-E60C2909DE27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11D8A8D4-7569-4E60-92C3-3D3DDCC6E36B}" type="pres">
      <dgm:prSet presAssocID="{C4B0CC84-71A9-49B5-9B14-E60C2909DE27}" presName="childShape" presStyleCnt="0"/>
      <dgm:spPr/>
    </dgm:pt>
    <dgm:pt modelId="{42CD05EC-A58D-4526-B014-1B48E03ABA50}" type="pres">
      <dgm:prSet presAssocID="{16BDC2D3-A21A-4F14-8566-FC2468874EDA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170C4E32-6D4E-4F94-877A-8AFF4059FFCB}" type="pres">
      <dgm:prSet presAssocID="{B5A69577-BF0E-47E3-AD64-689B7D5D9371}" presName="childText" presStyleLbl="bgAcc1" presStyleIdx="0" presStyleCnt="4" custScaleX="174491" custScaleY="143076" custLinFactNeighborX="-8773" custLinFactNeighborY="-192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88CB903-5A15-465E-88AE-6D06A5AAEBB1}" type="pres">
      <dgm:prSet presAssocID="{0BA52BA7-5C87-4C0C-8238-B8861EAC4E30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5831D478-2BF9-40F8-ACC4-E75EB8D1BA57}" type="pres">
      <dgm:prSet presAssocID="{F5F15800-C852-4E9B-8C5D-D5EA788921F8}" presName="childText" presStyleLbl="bgAcc1" presStyleIdx="1" presStyleCnt="4" custScaleX="172131" custScaleY="138270" custLinFactNeighborX="-5501" custLinFactNeighborY="-771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E1C08BD-AF5A-4373-814D-3CCF4AD6CCD3}" type="pres">
      <dgm:prSet presAssocID="{0C027920-462B-4FAE-8394-E9AD42D77B57}" presName="root" presStyleCnt="0"/>
      <dgm:spPr/>
    </dgm:pt>
    <dgm:pt modelId="{656B6C1E-73F5-4554-9CEE-F1AE3CE9D122}" type="pres">
      <dgm:prSet presAssocID="{0C027920-462B-4FAE-8394-E9AD42D77B57}" presName="rootComposite" presStyleCnt="0"/>
      <dgm:spPr/>
    </dgm:pt>
    <dgm:pt modelId="{8C04C789-0695-476B-97A9-9F5388935DD1}" type="pres">
      <dgm:prSet presAssocID="{0C027920-462B-4FAE-8394-E9AD42D77B57}" presName="rootText" presStyleLbl="node1" presStyleIdx="1" presStyleCnt="2" custScaleY="56267" custLinFactNeighborX="-7510" custLinFactNeighborY="1378"/>
      <dgm:spPr/>
      <dgm:t>
        <a:bodyPr/>
        <a:lstStyle/>
        <a:p>
          <a:pPr rtl="1"/>
          <a:endParaRPr lang="ar-IQ"/>
        </a:p>
      </dgm:t>
    </dgm:pt>
    <dgm:pt modelId="{AF1A2381-09B7-4115-9DB9-ABC598305E2F}" type="pres">
      <dgm:prSet presAssocID="{0C027920-462B-4FAE-8394-E9AD42D77B57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3C7037CA-C351-47D8-976C-88A8C34463F7}" type="pres">
      <dgm:prSet presAssocID="{0C027920-462B-4FAE-8394-E9AD42D77B57}" presName="childShape" presStyleCnt="0"/>
      <dgm:spPr/>
    </dgm:pt>
    <dgm:pt modelId="{A81AB741-25BF-4818-B909-F59F76D49509}" type="pres">
      <dgm:prSet presAssocID="{08AB489D-5B78-470C-90E8-C1CA781AA4E4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CEC9BD31-0C50-48A5-A3D1-75C92F2EE659}" type="pres">
      <dgm:prSet presAssocID="{91829C11-75EE-47AA-832D-DF24B6BBFFC2}" presName="childText" presStyleLbl="bgAcc1" presStyleIdx="2" presStyleCnt="4" custScaleX="168333" custScaleY="143607" custLinFactNeighborX="-4941" custLinFactNeighborY="-136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21EA967-E79E-4787-8EDC-1C98F32A4A9E}" type="pres">
      <dgm:prSet presAssocID="{19CAD922-7EC6-4E6E-A0C4-E14BB26C1F54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52F939C6-E6ED-4987-99BE-F741E4516E74}" type="pres">
      <dgm:prSet presAssocID="{401F575C-D303-4E7C-AC37-283A24771A01}" presName="childText" presStyleLbl="bgAcc1" presStyleIdx="3" presStyleCnt="4" custScaleX="166049" custScaleY="128400" custLinFactNeighborX="-1669" custLinFactNeighborY="-769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D5450C6-1548-465C-A57E-2874991592FF}" type="presOf" srcId="{08AB489D-5B78-470C-90E8-C1CA781AA4E4}" destId="{A81AB741-25BF-4818-B909-F59F76D49509}" srcOrd="0" destOrd="0" presId="urn:microsoft.com/office/officeart/2005/8/layout/hierarchy3"/>
    <dgm:cxn modelId="{11C80104-3E0C-4616-9D1A-578CC0E0B03B}" type="presOf" srcId="{C4B0CC84-71A9-49B5-9B14-E60C2909DE27}" destId="{610F6C76-AE2D-4105-9415-BD960C7B862A}" srcOrd="0" destOrd="0" presId="urn:microsoft.com/office/officeart/2005/8/layout/hierarchy3"/>
    <dgm:cxn modelId="{783F1663-7BB1-432C-A5ED-563FDFC070C1}" type="presOf" srcId="{0C027920-462B-4FAE-8394-E9AD42D77B57}" destId="{AF1A2381-09B7-4115-9DB9-ABC598305E2F}" srcOrd="1" destOrd="0" presId="urn:microsoft.com/office/officeart/2005/8/layout/hierarchy3"/>
    <dgm:cxn modelId="{DE5FA17D-4724-4A2E-A84E-F8BCA6235B4E}" srcId="{C4B0CC84-71A9-49B5-9B14-E60C2909DE27}" destId="{B5A69577-BF0E-47E3-AD64-689B7D5D9371}" srcOrd="0" destOrd="0" parTransId="{16BDC2D3-A21A-4F14-8566-FC2468874EDA}" sibTransId="{DC05F266-BBA1-4EE5-944B-30680007687E}"/>
    <dgm:cxn modelId="{EF074EE0-E8D8-4B11-8D63-D1DD35220C5F}" type="presOf" srcId="{401F575C-D303-4E7C-AC37-283A24771A01}" destId="{52F939C6-E6ED-4987-99BE-F741E4516E74}" srcOrd="0" destOrd="0" presId="urn:microsoft.com/office/officeart/2005/8/layout/hierarchy3"/>
    <dgm:cxn modelId="{4EC69C74-F9C9-4714-904C-94C03F96AE3A}" type="presOf" srcId="{0C027920-462B-4FAE-8394-E9AD42D77B57}" destId="{8C04C789-0695-476B-97A9-9F5388935DD1}" srcOrd="0" destOrd="0" presId="urn:microsoft.com/office/officeart/2005/8/layout/hierarchy3"/>
    <dgm:cxn modelId="{9D3F4D46-0CF5-438F-9EE5-C755D5436123}" srcId="{A2EC2554-C1D2-4C74-BF94-B583C32F2E0A}" destId="{C4B0CC84-71A9-49B5-9B14-E60C2909DE27}" srcOrd="0" destOrd="0" parTransId="{27B2EAFE-77F3-480C-A85C-6E5F6AE9D4A9}" sibTransId="{BA6C33F3-E102-4B7C-A49F-1207F2FD19E9}"/>
    <dgm:cxn modelId="{C43DB515-2D70-4CB4-9A15-234B52A6933E}" type="presOf" srcId="{A2EC2554-C1D2-4C74-BF94-B583C32F2E0A}" destId="{E1A335D8-272F-405E-A56B-28867345F008}" srcOrd="0" destOrd="0" presId="urn:microsoft.com/office/officeart/2005/8/layout/hierarchy3"/>
    <dgm:cxn modelId="{E544A1BA-036E-48DB-A335-702F0879431A}" type="presOf" srcId="{B5A69577-BF0E-47E3-AD64-689B7D5D9371}" destId="{170C4E32-6D4E-4F94-877A-8AFF4059FFCB}" srcOrd="0" destOrd="0" presId="urn:microsoft.com/office/officeart/2005/8/layout/hierarchy3"/>
    <dgm:cxn modelId="{6B80B664-6DF0-4431-AD4F-F73E2E8271A4}" type="presOf" srcId="{0BA52BA7-5C87-4C0C-8238-B8861EAC4E30}" destId="{988CB903-5A15-465E-88AE-6D06A5AAEBB1}" srcOrd="0" destOrd="0" presId="urn:microsoft.com/office/officeart/2005/8/layout/hierarchy3"/>
    <dgm:cxn modelId="{AC4D941A-E7B0-4BFF-822D-4F49843A29B5}" srcId="{A2EC2554-C1D2-4C74-BF94-B583C32F2E0A}" destId="{0C027920-462B-4FAE-8394-E9AD42D77B57}" srcOrd="1" destOrd="0" parTransId="{5EC396F6-4570-46A6-B03A-5CCE24DF8AE8}" sibTransId="{DF324B7B-27BC-4F0B-BBFE-A82C824CD7FF}"/>
    <dgm:cxn modelId="{5DE1FC2B-F127-4CBF-8EF3-A71A00E5771B}" srcId="{C4B0CC84-71A9-49B5-9B14-E60C2909DE27}" destId="{F5F15800-C852-4E9B-8C5D-D5EA788921F8}" srcOrd="1" destOrd="0" parTransId="{0BA52BA7-5C87-4C0C-8238-B8861EAC4E30}" sibTransId="{26F72235-C892-439D-8066-76B7B609BA62}"/>
    <dgm:cxn modelId="{C4426F19-00DA-461D-BAED-D86785C0B414}" type="presOf" srcId="{C4B0CC84-71A9-49B5-9B14-E60C2909DE27}" destId="{3C5B7866-664A-4911-B699-250C7FF7E195}" srcOrd="1" destOrd="0" presId="urn:microsoft.com/office/officeart/2005/8/layout/hierarchy3"/>
    <dgm:cxn modelId="{FB24511A-5725-4E2F-A72F-E58A58358F48}" type="presOf" srcId="{91829C11-75EE-47AA-832D-DF24B6BBFFC2}" destId="{CEC9BD31-0C50-48A5-A3D1-75C92F2EE659}" srcOrd="0" destOrd="0" presId="urn:microsoft.com/office/officeart/2005/8/layout/hierarchy3"/>
    <dgm:cxn modelId="{F1702203-B8F6-440B-83ED-3FFE7F3D3865}" type="presOf" srcId="{16BDC2D3-A21A-4F14-8566-FC2468874EDA}" destId="{42CD05EC-A58D-4526-B014-1B48E03ABA50}" srcOrd="0" destOrd="0" presId="urn:microsoft.com/office/officeart/2005/8/layout/hierarchy3"/>
    <dgm:cxn modelId="{531042E0-ECD0-4F4D-B1B1-A4EF9842090A}" srcId="{0C027920-462B-4FAE-8394-E9AD42D77B57}" destId="{401F575C-D303-4E7C-AC37-283A24771A01}" srcOrd="1" destOrd="0" parTransId="{19CAD922-7EC6-4E6E-A0C4-E14BB26C1F54}" sibTransId="{D9551D11-4DF3-472B-93DA-EA12F0591391}"/>
    <dgm:cxn modelId="{528361BF-5D7E-4CFE-A3AF-1802155E2725}" type="presOf" srcId="{F5F15800-C852-4E9B-8C5D-D5EA788921F8}" destId="{5831D478-2BF9-40F8-ACC4-E75EB8D1BA57}" srcOrd="0" destOrd="0" presId="urn:microsoft.com/office/officeart/2005/8/layout/hierarchy3"/>
    <dgm:cxn modelId="{28F547B6-E152-4790-A2E1-05029CB505F0}" srcId="{0C027920-462B-4FAE-8394-E9AD42D77B57}" destId="{91829C11-75EE-47AA-832D-DF24B6BBFFC2}" srcOrd="0" destOrd="0" parTransId="{08AB489D-5B78-470C-90E8-C1CA781AA4E4}" sibTransId="{BB5CE6E2-9298-4501-A614-CFC1645D829D}"/>
    <dgm:cxn modelId="{9226FCFE-AE58-485C-8D7F-DDC11B7FD485}" type="presOf" srcId="{19CAD922-7EC6-4E6E-A0C4-E14BB26C1F54}" destId="{B21EA967-E79E-4787-8EDC-1C98F32A4A9E}" srcOrd="0" destOrd="0" presId="urn:microsoft.com/office/officeart/2005/8/layout/hierarchy3"/>
    <dgm:cxn modelId="{253E5006-1644-462D-B00F-6CF7167D9658}" type="presParOf" srcId="{E1A335D8-272F-405E-A56B-28867345F008}" destId="{FDF646CD-2012-47E1-B178-887B45B8008C}" srcOrd="0" destOrd="0" presId="urn:microsoft.com/office/officeart/2005/8/layout/hierarchy3"/>
    <dgm:cxn modelId="{EA20B8AE-B4C5-46FB-8747-DF583914D813}" type="presParOf" srcId="{FDF646CD-2012-47E1-B178-887B45B8008C}" destId="{A7700C65-1487-4009-BE12-C1BEAE51EEE1}" srcOrd="0" destOrd="0" presId="urn:microsoft.com/office/officeart/2005/8/layout/hierarchy3"/>
    <dgm:cxn modelId="{CD386CFF-FA7D-407F-8241-3F777393140A}" type="presParOf" srcId="{A7700C65-1487-4009-BE12-C1BEAE51EEE1}" destId="{610F6C76-AE2D-4105-9415-BD960C7B862A}" srcOrd="0" destOrd="0" presId="urn:microsoft.com/office/officeart/2005/8/layout/hierarchy3"/>
    <dgm:cxn modelId="{E0956DC1-84CD-42BF-B379-700A9C96AC45}" type="presParOf" srcId="{A7700C65-1487-4009-BE12-C1BEAE51EEE1}" destId="{3C5B7866-664A-4911-B699-250C7FF7E195}" srcOrd="1" destOrd="0" presId="urn:microsoft.com/office/officeart/2005/8/layout/hierarchy3"/>
    <dgm:cxn modelId="{738CCC39-B03B-4595-B361-15C50617776C}" type="presParOf" srcId="{FDF646CD-2012-47E1-B178-887B45B8008C}" destId="{11D8A8D4-7569-4E60-92C3-3D3DDCC6E36B}" srcOrd="1" destOrd="0" presId="urn:microsoft.com/office/officeart/2005/8/layout/hierarchy3"/>
    <dgm:cxn modelId="{355FDB5C-7C37-4E48-83F3-5BC34633D999}" type="presParOf" srcId="{11D8A8D4-7569-4E60-92C3-3D3DDCC6E36B}" destId="{42CD05EC-A58D-4526-B014-1B48E03ABA50}" srcOrd="0" destOrd="0" presId="urn:microsoft.com/office/officeart/2005/8/layout/hierarchy3"/>
    <dgm:cxn modelId="{3A7184B0-487E-41D8-B622-6B89485E4CE3}" type="presParOf" srcId="{11D8A8D4-7569-4E60-92C3-3D3DDCC6E36B}" destId="{170C4E32-6D4E-4F94-877A-8AFF4059FFCB}" srcOrd="1" destOrd="0" presId="urn:microsoft.com/office/officeart/2005/8/layout/hierarchy3"/>
    <dgm:cxn modelId="{8EBAA4EC-CF27-4CD3-AD74-F056ACF186FF}" type="presParOf" srcId="{11D8A8D4-7569-4E60-92C3-3D3DDCC6E36B}" destId="{988CB903-5A15-465E-88AE-6D06A5AAEBB1}" srcOrd="2" destOrd="0" presId="urn:microsoft.com/office/officeart/2005/8/layout/hierarchy3"/>
    <dgm:cxn modelId="{6742F90A-9037-4301-B1B1-E78FCFC2878B}" type="presParOf" srcId="{11D8A8D4-7569-4E60-92C3-3D3DDCC6E36B}" destId="{5831D478-2BF9-40F8-ACC4-E75EB8D1BA57}" srcOrd="3" destOrd="0" presId="urn:microsoft.com/office/officeart/2005/8/layout/hierarchy3"/>
    <dgm:cxn modelId="{5F615DF1-7DA5-445F-8361-00E7D467426D}" type="presParOf" srcId="{E1A335D8-272F-405E-A56B-28867345F008}" destId="{8E1C08BD-AF5A-4373-814D-3CCF4AD6CCD3}" srcOrd="1" destOrd="0" presId="urn:microsoft.com/office/officeart/2005/8/layout/hierarchy3"/>
    <dgm:cxn modelId="{A7B97852-6CBD-4BCB-8966-9A1E5102ED1F}" type="presParOf" srcId="{8E1C08BD-AF5A-4373-814D-3CCF4AD6CCD3}" destId="{656B6C1E-73F5-4554-9CEE-F1AE3CE9D122}" srcOrd="0" destOrd="0" presId="urn:microsoft.com/office/officeart/2005/8/layout/hierarchy3"/>
    <dgm:cxn modelId="{B3F48DA7-E486-4DDB-B9AC-4F53DCE8AAE0}" type="presParOf" srcId="{656B6C1E-73F5-4554-9CEE-F1AE3CE9D122}" destId="{8C04C789-0695-476B-97A9-9F5388935DD1}" srcOrd="0" destOrd="0" presId="urn:microsoft.com/office/officeart/2005/8/layout/hierarchy3"/>
    <dgm:cxn modelId="{767CC8B2-54DF-4139-9735-A69720B7A762}" type="presParOf" srcId="{656B6C1E-73F5-4554-9CEE-F1AE3CE9D122}" destId="{AF1A2381-09B7-4115-9DB9-ABC598305E2F}" srcOrd="1" destOrd="0" presId="urn:microsoft.com/office/officeart/2005/8/layout/hierarchy3"/>
    <dgm:cxn modelId="{22AE5467-4F95-474F-9638-311CAC0EA894}" type="presParOf" srcId="{8E1C08BD-AF5A-4373-814D-3CCF4AD6CCD3}" destId="{3C7037CA-C351-47D8-976C-88A8C34463F7}" srcOrd="1" destOrd="0" presId="urn:microsoft.com/office/officeart/2005/8/layout/hierarchy3"/>
    <dgm:cxn modelId="{43A58B37-8E54-4143-A300-B04CDDDDAB88}" type="presParOf" srcId="{3C7037CA-C351-47D8-976C-88A8C34463F7}" destId="{A81AB741-25BF-4818-B909-F59F76D49509}" srcOrd="0" destOrd="0" presId="urn:microsoft.com/office/officeart/2005/8/layout/hierarchy3"/>
    <dgm:cxn modelId="{B50AC010-EBAD-4706-8C42-67537D716EE6}" type="presParOf" srcId="{3C7037CA-C351-47D8-976C-88A8C34463F7}" destId="{CEC9BD31-0C50-48A5-A3D1-75C92F2EE659}" srcOrd="1" destOrd="0" presId="urn:microsoft.com/office/officeart/2005/8/layout/hierarchy3"/>
    <dgm:cxn modelId="{09D9E3F1-3BE0-4DB1-A2DF-E55201AFBD5B}" type="presParOf" srcId="{3C7037CA-C351-47D8-976C-88A8C34463F7}" destId="{B21EA967-E79E-4787-8EDC-1C98F32A4A9E}" srcOrd="2" destOrd="0" presId="urn:microsoft.com/office/officeart/2005/8/layout/hierarchy3"/>
    <dgm:cxn modelId="{2E586508-5A23-4B85-A4BA-C2EBEBAA600B}" type="presParOf" srcId="{3C7037CA-C351-47D8-976C-88A8C34463F7}" destId="{52F939C6-E6ED-4987-99BE-F741E4516E74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662795-F915-4603-80F2-3E806EFB08A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03DD584-898B-4ED0-8A53-BED5D0FAA53C}">
      <dgm:prSet phldrT="[نص]"/>
      <dgm:spPr/>
      <dgm:t>
        <a:bodyPr/>
        <a:lstStyle/>
        <a:p>
          <a:pPr rtl="1"/>
          <a:r>
            <a:rPr lang="ar-IQ" dirty="0" smtClean="0"/>
            <a:t>* تحديد غير المتعاقدين وهم فريقان :</a:t>
          </a:r>
          <a:endParaRPr lang="ar-IQ" dirty="0"/>
        </a:p>
      </dgm:t>
    </dgm:pt>
    <dgm:pt modelId="{7D2D1D94-8378-46D5-A7F2-7C4B97C47EC6}" type="parTrans" cxnId="{8F454152-C100-45C3-8D1E-22059B35715C}">
      <dgm:prSet/>
      <dgm:spPr/>
      <dgm:t>
        <a:bodyPr/>
        <a:lstStyle/>
        <a:p>
          <a:pPr rtl="1"/>
          <a:endParaRPr lang="ar-IQ"/>
        </a:p>
      </dgm:t>
    </dgm:pt>
    <dgm:pt modelId="{6171684C-3D94-4022-911B-6BD7B19918F9}" type="sibTrans" cxnId="{8F454152-C100-45C3-8D1E-22059B35715C}">
      <dgm:prSet/>
      <dgm:spPr/>
      <dgm:t>
        <a:bodyPr/>
        <a:lstStyle/>
        <a:p>
          <a:pPr rtl="1"/>
          <a:endParaRPr lang="ar-IQ"/>
        </a:p>
      </dgm:t>
    </dgm:pt>
    <dgm:pt modelId="{91998D48-22AB-42DC-8AD5-C39640C5DEF3}">
      <dgm:prSet phldrT="[نص]" custT="1"/>
      <dgm:spPr/>
      <dgm:t>
        <a:bodyPr/>
        <a:lstStyle/>
        <a:p>
          <a:pPr rtl="1"/>
          <a:r>
            <a:rPr lang="ar-IQ" sz="1800" dirty="0" smtClean="0"/>
            <a:t>الفريق الثاني: الغير الأجنبي تماماً عن العقد</a:t>
          </a:r>
        </a:p>
        <a:p>
          <a:pPr rtl="1"/>
          <a:r>
            <a:rPr lang="ar-IQ" sz="1600" dirty="0" smtClean="0"/>
            <a:t>الأصل : لا يسري العقد في حقه كونه لم يكن طرفاً في العقد</a:t>
          </a:r>
        </a:p>
        <a:p>
          <a:pPr rtl="1"/>
          <a:r>
            <a:rPr lang="ar-IQ" sz="1600" dirty="0" smtClean="0"/>
            <a:t>الاستثناء : يسري العقد في حالات اعتبارات العدالة وضرورة استقرار المعاملات</a:t>
          </a:r>
          <a:endParaRPr lang="ar-IQ" sz="1600" dirty="0"/>
        </a:p>
      </dgm:t>
    </dgm:pt>
    <dgm:pt modelId="{0DD56014-E6F9-4143-BA97-71AD89AE4FC6}" type="parTrans" cxnId="{49CD0CF0-BF56-424F-B4C3-EA61D7AAC96A}">
      <dgm:prSet/>
      <dgm:spPr/>
      <dgm:t>
        <a:bodyPr/>
        <a:lstStyle/>
        <a:p>
          <a:pPr rtl="1"/>
          <a:endParaRPr lang="ar-IQ"/>
        </a:p>
      </dgm:t>
    </dgm:pt>
    <dgm:pt modelId="{4AA88DC4-FD8B-4F84-BD0C-9FA4B5ABAD6B}" type="sibTrans" cxnId="{49CD0CF0-BF56-424F-B4C3-EA61D7AAC96A}">
      <dgm:prSet/>
      <dgm:spPr/>
      <dgm:t>
        <a:bodyPr/>
        <a:lstStyle/>
        <a:p>
          <a:pPr rtl="1"/>
          <a:endParaRPr lang="ar-IQ"/>
        </a:p>
      </dgm:t>
    </dgm:pt>
    <dgm:pt modelId="{6AEB4C6B-CF7B-428B-8E6D-2BF8E019C774}">
      <dgm:prSet phldrT="[نص]" custT="1"/>
      <dgm:spPr/>
      <dgm:t>
        <a:bodyPr/>
        <a:lstStyle/>
        <a:p>
          <a:pPr algn="ctr" rtl="1"/>
          <a:r>
            <a:rPr lang="ar-IQ" sz="1800" dirty="0" smtClean="0"/>
            <a:t>الفريق الأول : الخلف والدائنون في حالات استثنائية</a:t>
          </a:r>
        </a:p>
        <a:p>
          <a:pPr algn="r" rtl="1"/>
          <a:r>
            <a:rPr lang="ar-IQ" sz="1600" dirty="0" smtClean="0"/>
            <a:t>1- الخلف العام :عند إضرار المورث بورثته</a:t>
          </a:r>
        </a:p>
        <a:p>
          <a:pPr algn="r" rtl="1"/>
          <a:r>
            <a:rPr lang="ar-IQ" sz="1600" dirty="0" smtClean="0"/>
            <a:t>2- الخلف الخاص :عند إضرار السلف بالخلف الخاص</a:t>
          </a:r>
        </a:p>
        <a:p>
          <a:pPr algn="r" rtl="1"/>
          <a:r>
            <a:rPr lang="ar-IQ" sz="1600" dirty="0" smtClean="0"/>
            <a:t>3-الدائنون العاديون : عند إضرار المدين بالدائنين </a:t>
          </a:r>
          <a:endParaRPr lang="ar-IQ" sz="1600" dirty="0"/>
        </a:p>
      </dgm:t>
    </dgm:pt>
    <dgm:pt modelId="{6F4B0860-59EC-451F-91AC-2C503201890E}" type="parTrans" cxnId="{C5F13B5B-72EE-4AA0-89DC-75B3FDA204C4}">
      <dgm:prSet/>
      <dgm:spPr/>
      <dgm:t>
        <a:bodyPr/>
        <a:lstStyle/>
        <a:p>
          <a:pPr rtl="1"/>
          <a:endParaRPr lang="ar-IQ"/>
        </a:p>
      </dgm:t>
    </dgm:pt>
    <dgm:pt modelId="{B3347D4D-887D-4731-8517-FE1D8F738C8D}" type="sibTrans" cxnId="{C5F13B5B-72EE-4AA0-89DC-75B3FDA204C4}">
      <dgm:prSet/>
      <dgm:spPr/>
      <dgm:t>
        <a:bodyPr/>
        <a:lstStyle/>
        <a:p>
          <a:pPr rtl="1"/>
          <a:endParaRPr lang="ar-IQ"/>
        </a:p>
      </dgm:t>
    </dgm:pt>
    <dgm:pt modelId="{CB756C7B-9A97-4975-A825-83FA23774080}">
      <dgm:prSet phldrT="[نص]"/>
      <dgm:spPr/>
      <dgm:t>
        <a:bodyPr/>
        <a:lstStyle/>
        <a:p>
          <a:pPr rtl="1"/>
          <a:r>
            <a:rPr lang="ar-IQ" dirty="0" smtClean="0"/>
            <a:t>التعهد عن الغير</a:t>
          </a:r>
          <a:endParaRPr lang="ar-IQ" dirty="0"/>
        </a:p>
      </dgm:t>
    </dgm:pt>
    <dgm:pt modelId="{5842BD9E-9A2B-44EC-885D-A44DB946B58E}" type="parTrans" cxnId="{4B30724A-B721-4269-91C8-0F425AFD4D0D}">
      <dgm:prSet/>
      <dgm:spPr/>
      <dgm:t>
        <a:bodyPr/>
        <a:lstStyle/>
        <a:p>
          <a:pPr rtl="1"/>
          <a:endParaRPr lang="ar-IQ"/>
        </a:p>
      </dgm:t>
    </dgm:pt>
    <dgm:pt modelId="{1503FF35-4952-4949-B7F6-87F1FF05EA90}" type="sibTrans" cxnId="{4B30724A-B721-4269-91C8-0F425AFD4D0D}">
      <dgm:prSet/>
      <dgm:spPr/>
      <dgm:t>
        <a:bodyPr/>
        <a:lstStyle/>
        <a:p>
          <a:pPr rtl="1"/>
          <a:endParaRPr lang="ar-IQ"/>
        </a:p>
      </dgm:t>
    </dgm:pt>
    <dgm:pt modelId="{1897359C-2FB7-4746-BDB5-174DBC74FCD9}">
      <dgm:prSet phldrT="[نص]" custT="1"/>
      <dgm:spPr/>
      <dgm:t>
        <a:bodyPr/>
        <a:lstStyle/>
        <a:p>
          <a:pPr rtl="1"/>
          <a:r>
            <a:rPr lang="ar-IQ" sz="1800" dirty="0" smtClean="0"/>
            <a:t>شروطه: 1- أن يتعاقد المتعهد بأسمه 2- أن يقصد المتعهد إلزام نفسه 3- التزام المتعهد هو التزام بتحقيق نتيجة</a:t>
          </a:r>
          <a:endParaRPr lang="ar-IQ" sz="1800" dirty="0"/>
        </a:p>
      </dgm:t>
    </dgm:pt>
    <dgm:pt modelId="{D939019E-49F1-46C8-B5F9-7CDF24F90237}" type="parTrans" cxnId="{45742FBE-F29D-49D1-B45C-34DF64FD3C2A}">
      <dgm:prSet/>
      <dgm:spPr/>
      <dgm:t>
        <a:bodyPr/>
        <a:lstStyle/>
        <a:p>
          <a:pPr rtl="1"/>
          <a:endParaRPr lang="ar-IQ"/>
        </a:p>
      </dgm:t>
    </dgm:pt>
    <dgm:pt modelId="{A54D5398-7FBB-4224-8DD9-D1E3893F75A3}" type="sibTrans" cxnId="{45742FBE-F29D-49D1-B45C-34DF64FD3C2A}">
      <dgm:prSet/>
      <dgm:spPr/>
      <dgm:t>
        <a:bodyPr/>
        <a:lstStyle/>
        <a:p>
          <a:pPr rtl="1"/>
          <a:endParaRPr lang="ar-IQ"/>
        </a:p>
      </dgm:t>
    </dgm:pt>
    <dgm:pt modelId="{D119A852-752D-4A52-A15C-525D29E129D7}">
      <dgm:prSet phldrT="[نص]" custT="1"/>
      <dgm:spPr/>
      <dgm:t>
        <a:bodyPr/>
        <a:lstStyle/>
        <a:p>
          <a:pPr rtl="1"/>
          <a:r>
            <a:rPr lang="ar-IQ" sz="1800" dirty="0" smtClean="0"/>
            <a:t>تعريفه: هو أن يتعهد شخص لأخر بأن يجعل شخصاً ثالثاً يقبل القيام بعمل أو عدم القيام بعمل </a:t>
          </a:r>
          <a:r>
            <a:rPr lang="ar-IQ" sz="1800" dirty="0" err="1" smtClean="0"/>
            <a:t>و</a:t>
          </a:r>
          <a:r>
            <a:rPr lang="ar-IQ" sz="1800" dirty="0" smtClean="0"/>
            <a:t> إلا عوضه عن ذلك</a:t>
          </a:r>
          <a:endParaRPr lang="ar-IQ" sz="1800" dirty="0"/>
        </a:p>
      </dgm:t>
    </dgm:pt>
    <dgm:pt modelId="{D2A7F2F9-3815-4999-8B0C-F64C4DE160DF}" type="parTrans" cxnId="{47FF0710-3DEB-4D78-A808-A26A2DECDD34}">
      <dgm:prSet/>
      <dgm:spPr/>
      <dgm:t>
        <a:bodyPr/>
        <a:lstStyle/>
        <a:p>
          <a:pPr rtl="1"/>
          <a:endParaRPr lang="ar-IQ"/>
        </a:p>
      </dgm:t>
    </dgm:pt>
    <dgm:pt modelId="{A0225BD5-D78D-415F-B89A-8AB357F6DECE}" type="sibTrans" cxnId="{47FF0710-3DEB-4D78-A808-A26A2DECDD34}">
      <dgm:prSet/>
      <dgm:spPr/>
      <dgm:t>
        <a:bodyPr/>
        <a:lstStyle/>
        <a:p>
          <a:pPr rtl="1"/>
          <a:endParaRPr lang="ar-IQ"/>
        </a:p>
      </dgm:t>
    </dgm:pt>
    <dgm:pt modelId="{8720FED4-9A21-4B86-86FC-D3F5F5638DF1}">
      <dgm:prSet phldrT="[نص]"/>
      <dgm:spPr/>
      <dgm:t>
        <a:bodyPr/>
        <a:lstStyle/>
        <a:p>
          <a:pPr rtl="1"/>
          <a:r>
            <a:rPr lang="ar-IQ" dirty="0" smtClean="0"/>
            <a:t>الاشتراط لمصلحة الغير</a:t>
          </a:r>
          <a:endParaRPr lang="ar-IQ" dirty="0"/>
        </a:p>
      </dgm:t>
    </dgm:pt>
    <dgm:pt modelId="{5B7580C1-D4EA-4C88-BB59-66959F04B4FA}" type="parTrans" cxnId="{53498A2C-7102-4A46-A9A1-3D7B9124B23A}">
      <dgm:prSet/>
      <dgm:spPr/>
      <dgm:t>
        <a:bodyPr/>
        <a:lstStyle/>
        <a:p>
          <a:pPr rtl="1"/>
          <a:endParaRPr lang="ar-IQ"/>
        </a:p>
      </dgm:t>
    </dgm:pt>
    <dgm:pt modelId="{2FEF4653-3FE4-47A2-803A-8F47001365DB}" type="sibTrans" cxnId="{53498A2C-7102-4A46-A9A1-3D7B9124B23A}">
      <dgm:prSet/>
      <dgm:spPr/>
      <dgm:t>
        <a:bodyPr/>
        <a:lstStyle/>
        <a:p>
          <a:pPr rtl="1"/>
          <a:endParaRPr lang="ar-IQ"/>
        </a:p>
      </dgm:t>
    </dgm:pt>
    <dgm:pt modelId="{8751FABA-9878-49F4-A28C-40E38B0801B8}">
      <dgm:prSet phldrT="[نص]" custT="1"/>
      <dgm:spPr/>
      <dgm:t>
        <a:bodyPr/>
        <a:lstStyle/>
        <a:p>
          <a:pPr rtl="1"/>
          <a:r>
            <a:rPr lang="ar-IQ" sz="1800" dirty="0" smtClean="0"/>
            <a:t>شروطه: 1- أن يتعاقد المشترط بأسمه  2- أن يشترط حقاً مباشراً للمنتفع  3- أن يكون للمشترط مصلحة شخصية</a:t>
          </a:r>
          <a:endParaRPr lang="ar-IQ" sz="1800" dirty="0"/>
        </a:p>
      </dgm:t>
    </dgm:pt>
    <dgm:pt modelId="{EE144614-ED4C-423D-8203-F35693F888DF}" type="parTrans" cxnId="{7BD8E67D-3F42-4FD2-86B7-BC6A10ED8412}">
      <dgm:prSet/>
      <dgm:spPr/>
      <dgm:t>
        <a:bodyPr/>
        <a:lstStyle/>
        <a:p>
          <a:pPr rtl="1"/>
          <a:endParaRPr lang="ar-IQ"/>
        </a:p>
      </dgm:t>
    </dgm:pt>
    <dgm:pt modelId="{005C3DF2-511A-4D16-BAF2-650C8C2925F3}" type="sibTrans" cxnId="{7BD8E67D-3F42-4FD2-86B7-BC6A10ED8412}">
      <dgm:prSet/>
      <dgm:spPr/>
      <dgm:t>
        <a:bodyPr/>
        <a:lstStyle/>
        <a:p>
          <a:pPr rtl="1"/>
          <a:endParaRPr lang="ar-IQ"/>
        </a:p>
      </dgm:t>
    </dgm:pt>
    <dgm:pt modelId="{D51526B7-22F1-416C-A924-CE6DEEAEE78A}">
      <dgm:prSet phldrT="[نص]" custT="1"/>
      <dgm:spPr/>
      <dgm:t>
        <a:bodyPr/>
        <a:lstStyle/>
        <a:p>
          <a:pPr rtl="1"/>
          <a:r>
            <a:rPr lang="ar-IQ" sz="1800" dirty="0" smtClean="0"/>
            <a:t>تعريفه : هو عقد بين شخصين يشترط فيه أحدهما على الأخر حقاً لشخص ثالث يتلقاه مباشرة من العقد</a:t>
          </a:r>
          <a:endParaRPr lang="ar-IQ" sz="1800" dirty="0"/>
        </a:p>
      </dgm:t>
    </dgm:pt>
    <dgm:pt modelId="{2E2F9EA7-8914-4BBB-B2E6-52782381C023}" type="parTrans" cxnId="{D2362A68-7C45-4166-8D5C-FBE574931961}">
      <dgm:prSet/>
      <dgm:spPr/>
      <dgm:t>
        <a:bodyPr/>
        <a:lstStyle/>
        <a:p>
          <a:pPr rtl="1"/>
          <a:endParaRPr lang="ar-IQ"/>
        </a:p>
      </dgm:t>
    </dgm:pt>
    <dgm:pt modelId="{83A98BC2-F0FB-41B1-9A6A-8E618289BA10}" type="sibTrans" cxnId="{D2362A68-7C45-4166-8D5C-FBE574931961}">
      <dgm:prSet/>
      <dgm:spPr/>
      <dgm:t>
        <a:bodyPr/>
        <a:lstStyle/>
        <a:p>
          <a:pPr rtl="1"/>
          <a:endParaRPr lang="ar-IQ"/>
        </a:p>
      </dgm:t>
    </dgm:pt>
    <dgm:pt modelId="{F4ACC084-8138-409D-817E-71E191A0C306}" type="pres">
      <dgm:prSet presAssocID="{6D662795-F915-4603-80F2-3E806EFB0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D95EB28-F7F4-4E8D-A0B8-D41F513D3B41}" type="pres">
      <dgm:prSet presAssocID="{8720FED4-9A21-4B86-86FC-D3F5F5638DF1}" presName="boxAndChildren" presStyleCnt="0"/>
      <dgm:spPr/>
    </dgm:pt>
    <dgm:pt modelId="{A4788311-236D-4867-B10D-33CC3127D190}" type="pres">
      <dgm:prSet presAssocID="{8720FED4-9A21-4B86-86FC-D3F5F5638DF1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9906B3B2-655F-4813-9C17-0B3F9FE4CA2E}" type="pres">
      <dgm:prSet presAssocID="{8720FED4-9A21-4B86-86FC-D3F5F5638DF1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DB5E4CC3-5991-4CF3-B42C-8AD873DE037F}" type="pres">
      <dgm:prSet presAssocID="{8720FED4-9A21-4B86-86FC-D3F5F5638DF1}" presName="descendantBox" presStyleCnt="0"/>
      <dgm:spPr/>
    </dgm:pt>
    <dgm:pt modelId="{69AD9FE3-4199-4E95-8A88-1D61C2AB118F}" type="pres">
      <dgm:prSet presAssocID="{8751FABA-9878-49F4-A28C-40E38B0801B8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AA5645E-81FD-4C50-8C45-68789BDEFF18}" type="pres">
      <dgm:prSet presAssocID="{D51526B7-22F1-416C-A924-CE6DEEAEE78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258D36B-B894-48B6-859A-4F36B970C4BE}" type="pres">
      <dgm:prSet presAssocID="{1503FF35-4952-4949-B7F6-87F1FF05EA90}" presName="sp" presStyleCnt="0"/>
      <dgm:spPr/>
    </dgm:pt>
    <dgm:pt modelId="{36353E50-7196-477E-BFA1-5E2C0B08EB63}" type="pres">
      <dgm:prSet presAssocID="{CB756C7B-9A97-4975-A825-83FA23774080}" presName="arrowAndChildren" presStyleCnt="0"/>
      <dgm:spPr/>
    </dgm:pt>
    <dgm:pt modelId="{A25685DB-223E-45EF-A641-9F9C3E31932F}" type="pres">
      <dgm:prSet presAssocID="{CB756C7B-9A97-4975-A825-83FA23774080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F6571578-7F2E-4B7D-8414-8C557C0B334E}" type="pres">
      <dgm:prSet presAssocID="{CB756C7B-9A97-4975-A825-83FA23774080}" presName="arrow" presStyleLbl="node1" presStyleIdx="1" presStyleCnt="3" custScaleY="126836" custLinFactNeighborY="5553"/>
      <dgm:spPr/>
      <dgm:t>
        <a:bodyPr/>
        <a:lstStyle/>
        <a:p>
          <a:pPr rtl="1"/>
          <a:endParaRPr lang="ar-IQ"/>
        </a:p>
      </dgm:t>
    </dgm:pt>
    <dgm:pt modelId="{2B1A4A7B-A358-4BA3-952C-D61DCE875E0C}" type="pres">
      <dgm:prSet presAssocID="{CB756C7B-9A97-4975-A825-83FA23774080}" presName="descendantArrow" presStyleCnt="0"/>
      <dgm:spPr/>
    </dgm:pt>
    <dgm:pt modelId="{BAE3B6E1-B1F1-4E3E-B6BD-A663CB8D9672}" type="pres">
      <dgm:prSet presAssocID="{1897359C-2FB7-4746-BDB5-174DBC74FCD9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F2E89E8-10EE-4CAE-B04D-A7157A0FA84C}" type="pres">
      <dgm:prSet presAssocID="{D119A852-752D-4A52-A15C-525D29E129D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1FA67A4-8B07-4639-A5C1-04A4ACFFAE46}" type="pres">
      <dgm:prSet presAssocID="{6171684C-3D94-4022-911B-6BD7B19918F9}" presName="sp" presStyleCnt="0"/>
      <dgm:spPr/>
    </dgm:pt>
    <dgm:pt modelId="{8D06A5B3-96F1-4C48-93D0-9216A04D36AE}" type="pres">
      <dgm:prSet presAssocID="{B03DD584-898B-4ED0-8A53-BED5D0FAA53C}" presName="arrowAndChildren" presStyleCnt="0"/>
      <dgm:spPr/>
    </dgm:pt>
    <dgm:pt modelId="{E2714631-9023-4ACC-8AE4-52C948762BF3}" type="pres">
      <dgm:prSet presAssocID="{B03DD584-898B-4ED0-8A53-BED5D0FAA53C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5BC77D11-2E61-407A-8A4B-F9842DEBCD81}" type="pres">
      <dgm:prSet presAssocID="{B03DD584-898B-4ED0-8A53-BED5D0FAA53C}" presName="arrow" presStyleLbl="node1" presStyleIdx="2" presStyleCnt="3" custScaleY="150573" custLinFactNeighborY="11114"/>
      <dgm:spPr/>
      <dgm:t>
        <a:bodyPr/>
        <a:lstStyle/>
        <a:p>
          <a:pPr rtl="1"/>
          <a:endParaRPr lang="ar-IQ"/>
        </a:p>
      </dgm:t>
    </dgm:pt>
    <dgm:pt modelId="{1DF6612B-FBD2-47EE-AE4A-7AEDFE4B86AC}" type="pres">
      <dgm:prSet presAssocID="{B03DD584-898B-4ED0-8A53-BED5D0FAA53C}" presName="descendantArrow" presStyleCnt="0"/>
      <dgm:spPr/>
    </dgm:pt>
    <dgm:pt modelId="{046D4147-A0B6-4C7C-89C4-8AE90FFBF03A}" type="pres">
      <dgm:prSet presAssocID="{91998D48-22AB-42DC-8AD5-C39640C5DEF3}" presName="childTextArrow" presStyleLbl="fgAccFollowNode1" presStyleIdx="4" presStyleCnt="6" custScaleY="231253" custLinFactNeighborY="3653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D4B5FD5-500E-45BF-A9E5-F83AEECA2043}" type="pres">
      <dgm:prSet presAssocID="{6AEB4C6B-CF7B-428B-8E6D-2BF8E019C774}" presName="childTextArrow" presStyleLbl="fgAccFollowNode1" presStyleIdx="5" presStyleCnt="6" custScaleY="231719" custLinFactNeighborY="3677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F454152-C100-45C3-8D1E-22059B35715C}" srcId="{6D662795-F915-4603-80F2-3E806EFB08A9}" destId="{B03DD584-898B-4ED0-8A53-BED5D0FAA53C}" srcOrd="0" destOrd="0" parTransId="{7D2D1D94-8378-46D5-A7F2-7C4B97C47EC6}" sibTransId="{6171684C-3D94-4022-911B-6BD7B19918F9}"/>
    <dgm:cxn modelId="{22E06A4E-BF50-432E-9BF4-AC0925E3FF8B}" type="presOf" srcId="{8751FABA-9878-49F4-A28C-40E38B0801B8}" destId="{69AD9FE3-4199-4E95-8A88-1D61C2AB118F}" srcOrd="0" destOrd="0" presId="urn:microsoft.com/office/officeart/2005/8/layout/process4"/>
    <dgm:cxn modelId="{661E806A-FFA4-47FF-BA4D-7E5334567546}" type="presOf" srcId="{CB756C7B-9A97-4975-A825-83FA23774080}" destId="{F6571578-7F2E-4B7D-8414-8C557C0B334E}" srcOrd="1" destOrd="0" presId="urn:microsoft.com/office/officeart/2005/8/layout/process4"/>
    <dgm:cxn modelId="{5F522A60-26AC-4D8A-A55E-57F1DA870DB8}" type="presOf" srcId="{6AEB4C6B-CF7B-428B-8E6D-2BF8E019C774}" destId="{3D4B5FD5-500E-45BF-A9E5-F83AEECA2043}" srcOrd="0" destOrd="0" presId="urn:microsoft.com/office/officeart/2005/8/layout/process4"/>
    <dgm:cxn modelId="{48676C5C-C9F1-4F5C-81E1-EA9F8945E150}" type="presOf" srcId="{8720FED4-9A21-4B86-86FC-D3F5F5638DF1}" destId="{9906B3B2-655F-4813-9C17-0B3F9FE4CA2E}" srcOrd="1" destOrd="0" presId="urn:microsoft.com/office/officeart/2005/8/layout/process4"/>
    <dgm:cxn modelId="{E3E96911-C074-4B92-85B4-7BB9366F2EC4}" type="presOf" srcId="{B03DD584-898B-4ED0-8A53-BED5D0FAA53C}" destId="{E2714631-9023-4ACC-8AE4-52C948762BF3}" srcOrd="0" destOrd="0" presId="urn:microsoft.com/office/officeart/2005/8/layout/process4"/>
    <dgm:cxn modelId="{6B6938E6-D6F1-4EF1-8A73-DFDE55A0695A}" type="presOf" srcId="{6D662795-F915-4603-80F2-3E806EFB08A9}" destId="{F4ACC084-8138-409D-817E-71E191A0C306}" srcOrd="0" destOrd="0" presId="urn:microsoft.com/office/officeart/2005/8/layout/process4"/>
    <dgm:cxn modelId="{F20FD056-3443-4E30-B540-848A42E2B07B}" type="presOf" srcId="{8720FED4-9A21-4B86-86FC-D3F5F5638DF1}" destId="{A4788311-236D-4867-B10D-33CC3127D190}" srcOrd="0" destOrd="0" presId="urn:microsoft.com/office/officeart/2005/8/layout/process4"/>
    <dgm:cxn modelId="{49CD0CF0-BF56-424F-B4C3-EA61D7AAC96A}" srcId="{B03DD584-898B-4ED0-8A53-BED5D0FAA53C}" destId="{91998D48-22AB-42DC-8AD5-C39640C5DEF3}" srcOrd="0" destOrd="0" parTransId="{0DD56014-E6F9-4143-BA97-71AD89AE4FC6}" sibTransId="{4AA88DC4-FD8B-4F84-BD0C-9FA4B5ABAD6B}"/>
    <dgm:cxn modelId="{C5F13B5B-72EE-4AA0-89DC-75B3FDA204C4}" srcId="{B03DD584-898B-4ED0-8A53-BED5D0FAA53C}" destId="{6AEB4C6B-CF7B-428B-8E6D-2BF8E019C774}" srcOrd="1" destOrd="0" parTransId="{6F4B0860-59EC-451F-91AC-2C503201890E}" sibTransId="{B3347D4D-887D-4731-8517-FE1D8F738C8D}"/>
    <dgm:cxn modelId="{7BD8E67D-3F42-4FD2-86B7-BC6A10ED8412}" srcId="{8720FED4-9A21-4B86-86FC-D3F5F5638DF1}" destId="{8751FABA-9878-49F4-A28C-40E38B0801B8}" srcOrd="0" destOrd="0" parTransId="{EE144614-ED4C-423D-8203-F35693F888DF}" sibTransId="{005C3DF2-511A-4D16-BAF2-650C8C2925F3}"/>
    <dgm:cxn modelId="{45742FBE-F29D-49D1-B45C-34DF64FD3C2A}" srcId="{CB756C7B-9A97-4975-A825-83FA23774080}" destId="{1897359C-2FB7-4746-BDB5-174DBC74FCD9}" srcOrd="0" destOrd="0" parTransId="{D939019E-49F1-46C8-B5F9-7CDF24F90237}" sibTransId="{A54D5398-7FBB-4224-8DD9-D1E3893F75A3}"/>
    <dgm:cxn modelId="{9918EE18-69A4-41F5-89C0-45255A3AE870}" type="presOf" srcId="{B03DD584-898B-4ED0-8A53-BED5D0FAA53C}" destId="{5BC77D11-2E61-407A-8A4B-F9842DEBCD81}" srcOrd="1" destOrd="0" presId="urn:microsoft.com/office/officeart/2005/8/layout/process4"/>
    <dgm:cxn modelId="{47FF0710-3DEB-4D78-A808-A26A2DECDD34}" srcId="{CB756C7B-9A97-4975-A825-83FA23774080}" destId="{D119A852-752D-4A52-A15C-525D29E129D7}" srcOrd="1" destOrd="0" parTransId="{D2A7F2F9-3815-4999-8B0C-F64C4DE160DF}" sibTransId="{A0225BD5-D78D-415F-B89A-8AB357F6DECE}"/>
    <dgm:cxn modelId="{72F6FEB8-B4C2-46DE-8204-E0BF27AC54F1}" type="presOf" srcId="{1897359C-2FB7-4746-BDB5-174DBC74FCD9}" destId="{BAE3B6E1-B1F1-4E3E-B6BD-A663CB8D9672}" srcOrd="0" destOrd="0" presId="urn:microsoft.com/office/officeart/2005/8/layout/process4"/>
    <dgm:cxn modelId="{53498A2C-7102-4A46-A9A1-3D7B9124B23A}" srcId="{6D662795-F915-4603-80F2-3E806EFB08A9}" destId="{8720FED4-9A21-4B86-86FC-D3F5F5638DF1}" srcOrd="2" destOrd="0" parTransId="{5B7580C1-D4EA-4C88-BB59-66959F04B4FA}" sibTransId="{2FEF4653-3FE4-47A2-803A-8F47001365DB}"/>
    <dgm:cxn modelId="{D2362A68-7C45-4166-8D5C-FBE574931961}" srcId="{8720FED4-9A21-4B86-86FC-D3F5F5638DF1}" destId="{D51526B7-22F1-416C-A924-CE6DEEAEE78A}" srcOrd="1" destOrd="0" parTransId="{2E2F9EA7-8914-4BBB-B2E6-52782381C023}" sibTransId="{83A98BC2-F0FB-41B1-9A6A-8E618289BA10}"/>
    <dgm:cxn modelId="{1F58ADB4-ED44-49D3-9AE8-4C00506E852A}" type="presOf" srcId="{D51526B7-22F1-416C-A924-CE6DEEAEE78A}" destId="{6AA5645E-81FD-4C50-8C45-68789BDEFF18}" srcOrd="0" destOrd="0" presId="urn:microsoft.com/office/officeart/2005/8/layout/process4"/>
    <dgm:cxn modelId="{D71CC7E9-43E7-4AE2-9DF2-35F1F670D1DF}" type="presOf" srcId="{CB756C7B-9A97-4975-A825-83FA23774080}" destId="{A25685DB-223E-45EF-A641-9F9C3E31932F}" srcOrd="0" destOrd="0" presId="urn:microsoft.com/office/officeart/2005/8/layout/process4"/>
    <dgm:cxn modelId="{4B30724A-B721-4269-91C8-0F425AFD4D0D}" srcId="{6D662795-F915-4603-80F2-3E806EFB08A9}" destId="{CB756C7B-9A97-4975-A825-83FA23774080}" srcOrd="1" destOrd="0" parTransId="{5842BD9E-9A2B-44EC-885D-A44DB946B58E}" sibTransId="{1503FF35-4952-4949-B7F6-87F1FF05EA90}"/>
    <dgm:cxn modelId="{3E2ADB46-B69B-4B49-96DD-FDA1E6D7C02F}" type="presOf" srcId="{91998D48-22AB-42DC-8AD5-C39640C5DEF3}" destId="{046D4147-A0B6-4C7C-89C4-8AE90FFBF03A}" srcOrd="0" destOrd="0" presId="urn:microsoft.com/office/officeart/2005/8/layout/process4"/>
    <dgm:cxn modelId="{32F2D9B6-8F18-4CC2-9DEA-C35B993A4CCF}" type="presOf" srcId="{D119A852-752D-4A52-A15C-525D29E129D7}" destId="{5F2E89E8-10EE-4CAE-B04D-A7157A0FA84C}" srcOrd="0" destOrd="0" presId="urn:microsoft.com/office/officeart/2005/8/layout/process4"/>
    <dgm:cxn modelId="{B58AB878-B472-4995-9B51-83617ACEDBE2}" type="presParOf" srcId="{F4ACC084-8138-409D-817E-71E191A0C306}" destId="{2D95EB28-F7F4-4E8D-A0B8-D41F513D3B41}" srcOrd="0" destOrd="0" presId="urn:microsoft.com/office/officeart/2005/8/layout/process4"/>
    <dgm:cxn modelId="{46689313-6CF1-4418-8750-29C9A0BACAC9}" type="presParOf" srcId="{2D95EB28-F7F4-4E8D-A0B8-D41F513D3B41}" destId="{A4788311-236D-4867-B10D-33CC3127D190}" srcOrd="0" destOrd="0" presId="urn:microsoft.com/office/officeart/2005/8/layout/process4"/>
    <dgm:cxn modelId="{FD5689CE-8393-4286-99F6-AE345BE9E378}" type="presParOf" srcId="{2D95EB28-F7F4-4E8D-A0B8-D41F513D3B41}" destId="{9906B3B2-655F-4813-9C17-0B3F9FE4CA2E}" srcOrd="1" destOrd="0" presId="urn:microsoft.com/office/officeart/2005/8/layout/process4"/>
    <dgm:cxn modelId="{76C97A3B-F70A-4133-B4E4-6F9AC8FC8C10}" type="presParOf" srcId="{2D95EB28-F7F4-4E8D-A0B8-D41F513D3B41}" destId="{DB5E4CC3-5991-4CF3-B42C-8AD873DE037F}" srcOrd="2" destOrd="0" presId="urn:microsoft.com/office/officeart/2005/8/layout/process4"/>
    <dgm:cxn modelId="{6BDBFBDA-7DB3-438B-9094-F85C31467E41}" type="presParOf" srcId="{DB5E4CC3-5991-4CF3-B42C-8AD873DE037F}" destId="{69AD9FE3-4199-4E95-8A88-1D61C2AB118F}" srcOrd="0" destOrd="0" presId="urn:microsoft.com/office/officeart/2005/8/layout/process4"/>
    <dgm:cxn modelId="{52002E86-B358-4C7F-A5A3-E186D1E9B739}" type="presParOf" srcId="{DB5E4CC3-5991-4CF3-B42C-8AD873DE037F}" destId="{6AA5645E-81FD-4C50-8C45-68789BDEFF18}" srcOrd="1" destOrd="0" presId="urn:microsoft.com/office/officeart/2005/8/layout/process4"/>
    <dgm:cxn modelId="{B29E7C4C-E958-4052-A4BB-FBF93E1D7F36}" type="presParOf" srcId="{F4ACC084-8138-409D-817E-71E191A0C306}" destId="{1258D36B-B894-48B6-859A-4F36B970C4BE}" srcOrd="1" destOrd="0" presId="urn:microsoft.com/office/officeart/2005/8/layout/process4"/>
    <dgm:cxn modelId="{F031E78A-BEEB-47CE-B970-8195A236BDE1}" type="presParOf" srcId="{F4ACC084-8138-409D-817E-71E191A0C306}" destId="{36353E50-7196-477E-BFA1-5E2C0B08EB63}" srcOrd="2" destOrd="0" presId="urn:microsoft.com/office/officeart/2005/8/layout/process4"/>
    <dgm:cxn modelId="{B4FE8D03-2ADF-4670-9891-3E1323DA0244}" type="presParOf" srcId="{36353E50-7196-477E-BFA1-5E2C0B08EB63}" destId="{A25685DB-223E-45EF-A641-9F9C3E31932F}" srcOrd="0" destOrd="0" presId="urn:microsoft.com/office/officeart/2005/8/layout/process4"/>
    <dgm:cxn modelId="{54109C88-66CC-4C20-A29B-68A053AA3884}" type="presParOf" srcId="{36353E50-7196-477E-BFA1-5E2C0B08EB63}" destId="{F6571578-7F2E-4B7D-8414-8C557C0B334E}" srcOrd="1" destOrd="0" presId="urn:microsoft.com/office/officeart/2005/8/layout/process4"/>
    <dgm:cxn modelId="{5BA6CFF9-9AF3-439D-A29B-13A498750032}" type="presParOf" srcId="{36353E50-7196-477E-BFA1-5E2C0B08EB63}" destId="{2B1A4A7B-A358-4BA3-952C-D61DCE875E0C}" srcOrd="2" destOrd="0" presId="urn:microsoft.com/office/officeart/2005/8/layout/process4"/>
    <dgm:cxn modelId="{7EED875F-E75C-4E04-AC06-115E0AA04BF4}" type="presParOf" srcId="{2B1A4A7B-A358-4BA3-952C-D61DCE875E0C}" destId="{BAE3B6E1-B1F1-4E3E-B6BD-A663CB8D9672}" srcOrd="0" destOrd="0" presId="urn:microsoft.com/office/officeart/2005/8/layout/process4"/>
    <dgm:cxn modelId="{02EBA9B8-0F62-4F0C-80ED-103658FF8898}" type="presParOf" srcId="{2B1A4A7B-A358-4BA3-952C-D61DCE875E0C}" destId="{5F2E89E8-10EE-4CAE-B04D-A7157A0FA84C}" srcOrd="1" destOrd="0" presId="urn:microsoft.com/office/officeart/2005/8/layout/process4"/>
    <dgm:cxn modelId="{31505DFE-A0B7-4AA5-9A71-B8C9A6CCA002}" type="presParOf" srcId="{F4ACC084-8138-409D-817E-71E191A0C306}" destId="{F1FA67A4-8B07-4639-A5C1-04A4ACFFAE46}" srcOrd="3" destOrd="0" presId="urn:microsoft.com/office/officeart/2005/8/layout/process4"/>
    <dgm:cxn modelId="{39186646-12F2-4B55-A1E4-5D4F1F7C1665}" type="presParOf" srcId="{F4ACC084-8138-409D-817E-71E191A0C306}" destId="{8D06A5B3-96F1-4C48-93D0-9216A04D36AE}" srcOrd="4" destOrd="0" presId="urn:microsoft.com/office/officeart/2005/8/layout/process4"/>
    <dgm:cxn modelId="{E3987E51-CC3B-4BFB-B572-030727B73568}" type="presParOf" srcId="{8D06A5B3-96F1-4C48-93D0-9216A04D36AE}" destId="{E2714631-9023-4ACC-8AE4-52C948762BF3}" srcOrd="0" destOrd="0" presId="urn:microsoft.com/office/officeart/2005/8/layout/process4"/>
    <dgm:cxn modelId="{BEDA2EE4-589A-4643-A7C3-4B69FF5E849B}" type="presParOf" srcId="{8D06A5B3-96F1-4C48-93D0-9216A04D36AE}" destId="{5BC77D11-2E61-407A-8A4B-F9842DEBCD81}" srcOrd="1" destOrd="0" presId="urn:microsoft.com/office/officeart/2005/8/layout/process4"/>
    <dgm:cxn modelId="{574B67A7-ED78-4ACE-93DB-630CD58072E3}" type="presParOf" srcId="{8D06A5B3-96F1-4C48-93D0-9216A04D36AE}" destId="{1DF6612B-FBD2-47EE-AE4A-7AEDFE4B86AC}" srcOrd="2" destOrd="0" presId="urn:microsoft.com/office/officeart/2005/8/layout/process4"/>
    <dgm:cxn modelId="{678347C6-6F1B-4520-B9E4-14496B33170E}" type="presParOf" srcId="{1DF6612B-FBD2-47EE-AE4A-7AEDFE4B86AC}" destId="{046D4147-A0B6-4C7C-89C4-8AE90FFBF03A}" srcOrd="0" destOrd="0" presId="urn:microsoft.com/office/officeart/2005/8/layout/process4"/>
    <dgm:cxn modelId="{B3CAA8F7-001D-4CB9-8447-B6FEEB4B1EE7}" type="presParOf" srcId="{1DF6612B-FBD2-47EE-AE4A-7AEDFE4B86AC}" destId="{3D4B5FD5-500E-45BF-A9E5-F83AEECA2043}" srcOrd="1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B434D0-C805-4466-A582-03258BDC48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E71FCA8-5F92-467B-BE98-23FCD0BC0BEA}">
      <dgm:prSet phldrT="[نص]" custT="1"/>
      <dgm:spPr/>
      <dgm:t>
        <a:bodyPr/>
        <a:lstStyle/>
        <a:p>
          <a:pPr rtl="1"/>
          <a:r>
            <a:rPr lang="ar-IQ" sz="1800" b="1" dirty="0" smtClean="0"/>
            <a:t>* نظرية الظروف الطارئة</a:t>
          </a:r>
          <a:endParaRPr lang="ar-IQ" sz="1800" b="1" dirty="0"/>
        </a:p>
      </dgm:t>
    </dgm:pt>
    <dgm:pt modelId="{1278EC69-25EF-4E35-9BCA-5FED46AA4495}" type="parTrans" cxnId="{96B19429-33B7-4F5F-B633-C8BEC6FFE36C}">
      <dgm:prSet/>
      <dgm:spPr/>
      <dgm:t>
        <a:bodyPr/>
        <a:lstStyle/>
        <a:p>
          <a:pPr rtl="1"/>
          <a:endParaRPr lang="ar-IQ"/>
        </a:p>
      </dgm:t>
    </dgm:pt>
    <dgm:pt modelId="{333D3BC5-788A-494B-B585-B0662F9530B4}" type="sibTrans" cxnId="{96B19429-33B7-4F5F-B633-C8BEC6FFE36C}">
      <dgm:prSet/>
      <dgm:spPr/>
      <dgm:t>
        <a:bodyPr/>
        <a:lstStyle/>
        <a:p>
          <a:pPr rtl="1"/>
          <a:endParaRPr lang="ar-IQ"/>
        </a:p>
      </dgm:t>
    </dgm:pt>
    <dgm:pt modelId="{5E470DAC-59CF-4417-ABFB-1379FA5950CE}">
      <dgm:prSet phldrT="[نص]" custT="1"/>
      <dgm:spPr/>
      <dgm:t>
        <a:bodyPr/>
        <a:lstStyle/>
        <a:p>
          <a:pPr rtl="1"/>
          <a:r>
            <a:rPr lang="ar-IQ" sz="1600" dirty="0" smtClean="0"/>
            <a:t>تمييزها عن الإذعان الاستغلال</a:t>
          </a:r>
          <a:endParaRPr lang="ar-IQ" sz="1600" dirty="0"/>
        </a:p>
      </dgm:t>
    </dgm:pt>
    <dgm:pt modelId="{848AAB78-73A8-44C8-BED3-2E4EB6D7C379}" type="parTrans" cxnId="{C1E1DC00-D3EE-42E6-932B-678AE52243ED}">
      <dgm:prSet/>
      <dgm:spPr/>
      <dgm:t>
        <a:bodyPr/>
        <a:lstStyle/>
        <a:p>
          <a:pPr rtl="1"/>
          <a:endParaRPr lang="ar-IQ"/>
        </a:p>
      </dgm:t>
    </dgm:pt>
    <dgm:pt modelId="{4FAAE094-C58C-4A6F-9C18-AB4F1E0B15CB}" type="sibTrans" cxnId="{C1E1DC00-D3EE-42E6-932B-678AE52243ED}">
      <dgm:prSet/>
      <dgm:spPr/>
      <dgm:t>
        <a:bodyPr/>
        <a:lstStyle/>
        <a:p>
          <a:pPr rtl="1"/>
          <a:endParaRPr lang="ar-IQ"/>
        </a:p>
      </dgm:t>
    </dgm:pt>
    <dgm:pt modelId="{C4B50F9A-40A7-44E1-B281-3448E0A26486}">
      <dgm:prSet phldrT="[نص]" custT="1"/>
      <dgm:spPr/>
      <dgm:t>
        <a:bodyPr/>
        <a:lstStyle/>
        <a:p>
          <a:pPr rtl="1"/>
          <a:r>
            <a:rPr lang="ar-IQ" sz="1600" dirty="0" smtClean="0"/>
            <a:t>شروطها : 1- عقد مستمر التنفيذ أو فوري التنفيذ  2- أن تستجد ظروف استثنائية  3- عدم توقع هذه الظروف  4- أن تجعل هذه الظروف تنفيذ الالتزام مرهق لا مستحيل</a:t>
          </a:r>
          <a:endParaRPr lang="ar-IQ" sz="1600" dirty="0"/>
        </a:p>
      </dgm:t>
    </dgm:pt>
    <dgm:pt modelId="{9B8E23D3-E491-49A5-88C1-99BA9DD6CA49}" type="parTrans" cxnId="{6962891D-05B8-48F7-9159-9E9C417336BB}">
      <dgm:prSet/>
      <dgm:spPr/>
      <dgm:t>
        <a:bodyPr/>
        <a:lstStyle/>
        <a:p>
          <a:pPr rtl="1"/>
          <a:endParaRPr lang="ar-IQ"/>
        </a:p>
      </dgm:t>
    </dgm:pt>
    <dgm:pt modelId="{B98C829A-077F-4C04-AC3E-351EDB77A651}" type="sibTrans" cxnId="{6962891D-05B8-48F7-9159-9E9C417336BB}">
      <dgm:prSet/>
      <dgm:spPr/>
      <dgm:t>
        <a:bodyPr/>
        <a:lstStyle/>
        <a:p>
          <a:pPr rtl="1"/>
          <a:endParaRPr lang="ar-IQ"/>
        </a:p>
      </dgm:t>
    </dgm:pt>
    <dgm:pt modelId="{B400DE7E-2380-4544-AA8B-8B3B04A8EF30}">
      <dgm:prSet phldrT="[نص]" custT="1"/>
      <dgm:spPr/>
      <dgm:t>
        <a:bodyPr/>
        <a:lstStyle/>
        <a:p>
          <a:pPr rtl="1"/>
          <a:r>
            <a:rPr lang="ar-IQ" sz="1800" b="1" dirty="0" smtClean="0"/>
            <a:t>* العقد شريعة المتعاقدين </a:t>
          </a:r>
          <a:endParaRPr lang="ar-IQ" sz="1800" b="1" dirty="0"/>
        </a:p>
      </dgm:t>
    </dgm:pt>
    <dgm:pt modelId="{23558E97-4FCC-4E29-A163-EA89E37A717C}" type="parTrans" cxnId="{78A782AC-495C-4A75-BE53-62CEA602123C}">
      <dgm:prSet/>
      <dgm:spPr/>
      <dgm:t>
        <a:bodyPr/>
        <a:lstStyle/>
        <a:p>
          <a:pPr rtl="1"/>
          <a:endParaRPr lang="ar-IQ"/>
        </a:p>
      </dgm:t>
    </dgm:pt>
    <dgm:pt modelId="{E4EFFD45-80C1-4728-A828-0399019640E4}" type="sibTrans" cxnId="{78A782AC-495C-4A75-BE53-62CEA602123C}">
      <dgm:prSet/>
      <dgm:spPr/>
      <dgm:t>
        <a:bodyPr/>
        <a:lstStyle/>
        <a:p>
          <a:pPr rtl="1"/>
          <a:endParaRPr lang="ar-IQ"/>
        </a:p>
      </dgm:t>
    </dgm:pt>
    <dgm:pt modelId="{B29C77C0-CEBE-42EA-A2A2-25187DF8D2D0}">
      <dgm:prSet phldrT="[نص]" custT="1"/>
      <dgm:spPr/>
      <dgm:t>
        <a:bodyPr/>
        <a:lstStyle/>
        <a:p>
          <a:pPr rtl="1"/>
          <a:r>
            <a:rPr lang="ar-IQ" sz="1800" dirty="0" smtClean="0"/>
            <a:t>1- أذا انتهى القاضي من تفسير العقد فقد أصبح العقد بتفاصيله ملزم </a:t>
          </a:r>
          <a:endParaRPr lang="ar-IQ" sz="1800" dirty="0"/>
        </a:p>
      </dgm:t>
    </dgm:pt>
    <dgm:pt modelId="{2E5B31DE-6224-4FE5-898D-AF59A2EFC094}" type="parTrans" cxnId="{A1F16EBE-38A2-4774-B6D2-9647E2A5863A}">
      <dgm:prSet/>
      <dgm:spPr/>
      <dgm:t>
        <a:bodyPr/>
        <a:lstStyle/>
        <a:p>
          <a:pPr rtl="1"/>
          <a:endParaRPr lang="ar-IQ"/>
        </a:p>
      </dgm:t>
    </dgm:pt>
    <dgm:pt modelId="{97F51849-EB40-43EF-84E8-1E6588D3D632}" type="sibTrans" cxnId="{A1F16EBE-38A2-4774-B6D2-9647E2A5863A}">
      <dgm:prSet/>
      <dgm:spPr/>
      <dgm:t>
        <a:bodyPr/>
        <a:lstStyle/>
        <a:p>
          <a:pPr rtl="1"/>
          <a:endParaRPr lang="ar-IQ"/>
        </a:p>
      </dgm:t>
    </dgm:pt>
    <dgm:pt modelId="{2B3165E1-8274-45C8-9724-DDD6785B36CA}">
      <dgm:prSet phldrT="[نص]" custT="1"/>
      <dgm:spPr/>
      <dgm:t>
        <a:bodyPr/>
        <a:lstStyle/>
        <a:p>
          <a:pPr rtl="1"/>
          <a:r>
            <a:rPr lang="ar-IQ" sz="1800" dirty="0" smtClean="0"/>
            <a:t>2-ويجب على كل متعاقد تنفيذ التزامه بحسن نية</a:t>
          </a:r>
          <a:endParaRPr lang="ar-IQ" sz="1800" dirty="0"/>
        </a:p>
      </dgm:t>
    </dgm:pt>
    <dgm:pt modelId="{46001AA9-BB31-4576-983C-3F8BC402844A}" type="parTrans" cxnId="{7D9332A1-1A8F-494F-86F5-F815BE1B1911}">
      <dgm:prSet/>
      <dgm:spPr/>
      <dgm:t>
        <a:bodyPr/>
        <a:lstStyle/>
        <a:p>
          <a:pPr rtl="1"/>
          <a:endParaRPr lang="ar-IQ"/>
        </a:p>
      </dgm:t>
    </dgm:pt>
    <dgm:pt modelId="{D5ED9C71-02B8-4DA0-ADA1-40AD6C32AA13}" type="sibTrans" cxnId="{7D9332A1-1A8F-494F-86F5-F815BE1B1911}">
      <dgm:prSet/>
      <dgm:spPr/>
      <dgm:t>
        <a:bodyPr/>
        <a:lstStyle/>
        <a:p>
          <a:pPr rtl="1"/>
          <a:endParaRPr lang="ar-IQ"/>
        </a:p>
      </dgm:t>
    </dgm:pt>
    <dgm:pt modelId="{D3065DDD-E3FB-4359-8F5F-E54A7D9D14A6}">
      <dgm:prSet phldrT="[نص]" custT="1"/>
      <dgm:spPr/>
      <dgm:t>
        <a:bodyPr/>
        <a:lstStyle/>
        <a:p>
          <a:pPr rtl="1"/>
          <a:r>
            <a:rPr lang="ar-IQ" sz="1800" b="1" dirty="0" smtClean="0"/>
            <a:t>* عوامل تحديد مستلزمات العقد</a:t>
          </a:r>
          <a:endParaRPr lang="ar-IQ" sz="1800" b="1" dirty="0"/>
        </a:p>
      </dgm:t>
    </dgm:pt>
    <dgm:pt modelId="{BCBA1FA1-B476-420B-96BA-2AC1F33DEC3E}" type="parTrans" cxnId="{C346CDFD-5245-410F-BCE2-73C79847DADF}">
      <dgm:prSet/>
      <dgm:spPr/>
      <dgm:t>
        <a:bodyPr/>
        <a:lstStyle/>
        <a:p>
          <a:pPr rtl="1"/>
          <a:endParaRPr lang="ar-IQ"/>
        </a:p>
      </dgm:t>
    </dgm:pt>
    <dgm:pt modelId="{1CA3D8F5-62CD-40B3-B620-73C072BBAB82}" type="sibTrans" cxnId="{C346CDFD-5245-410F-BCE2-73C79847DADF}">
      <dgm:prSet/>
      <dgm:spPr/>
      <dgm:t>
        <a:bodyPr/>
        <a:lstStyle/>
        <a:p>
          <a:pPr rtl="1"/>
          <a:endParaRPr lang="ar-IQ"/>
        </a:p>
      </dgm:t>
    </dgm:pt>
    <dgm:pt modelId="{F1D74819-BDD2-452D-9AB1-1EE87819BD2C}">
      <dgm:prSet phldrT="[نص]" custT="1"/>
      <dgm:spPr/>
      <dgm:t>
        <a:bodyPr/>
        <a:lstStyle/>
        <a:p>
          <a:pPr rtl="1"/>
          <a:r>
            <a:rPr lang="ar-IQ" sz="1800" dirty="0" smtClean="0"/>
            <a:t>1- القانون / إذا لم يتفق المتعاقدان فالقانون يكمل العقد كما في تحديد نفقات تسليم المبيع ومكان دفع الثمن</a:t>
          </a:r>
          <a:endParaRPr lang="ar-IQ" sz="1800" dirty="0"/>
        </a:p>
      </dgm:t>
    </dgm:pt>
    <dgm:pt modelId="{D4620C8D-6C09-41C0-BB4D-6F202E9CF4FC}" type="parTrans" cxnId="{C46A2BC4-92C5-48EA-9629-F79C929A93F9}">
      <dgm:prSet/>
      <dgm:spPr/>
      <dgm:t>
        <a:bodyPr/>
        <a:lstStyle/>
        <a:p>
          <a:pPr rtl="1"/>
          <a:endParaRPr lang="ar-IQ"/>
        </a:p>
      </dgm:t>
    </dgm:pt>
    <dgm:pt modelId="{ACB84494-EFAC-4790-AB17-001CF149B9B8}" type="sibTrans" cxnId="{C46A2BC4-92C5-48EA-9629-F79C929A93F9}">
      <dgm:prSet/>
      <dgm:spPr/>
      <dgm:t>
        <a:bodyPr/>
        <a:lstStyle/>
        <a:p>
          <a:pPr rtl="1"/>
          <a:endParaRPr lang="ar-IQ"/>
        </a:p>
      </dgm:t>
    </dgm:pt>
    <dgm:pt modelId="{C6C9D45F-1FF0-4714-A47C-79E7C82E38C0}">
      <dgm:prSet phldrT="[نص]" custT="1"/>
      <dgm:spPr/>
      <dgm:t>
        <a:bodyPr/>
        <a:lstStyle/>
        <a:p>
          <a:pPr rtl="1"/>
          <a:r>
            <a:rPr lang="ar-IQ" sz="1800" dirty="0" smtClean="0"/>
            <a:t>2- العرف / بعض المستلزمات يحددها العرف كما في حالات السكوت الملابس </a:t>
          </a:r>
          <a:endParaRPr lang="ar-IQ" sz="1800" dirty="0"/>
        </a:p>
      </dgm:t>
    </dgm:pt>
    <dgm:pt modelId="{AE897F0B-EDE2-4C27-A509-317B73DAD5E1}" type="parTrans" cxnId="{A615B5D3-4D9D-4313-88DE-A8D553BDE678}">
      <dgm:prSet/>
      <dgm:spPr/>
      <dgm:t>
        <a:bodyPr/>
        <a:lstStyle/>
        <a:p>
          <a:pPr rtl="1"/>
          <a:endParaRPr lang="ar-IQ"/>
        </a:p>
      </dgm:t>
    </dgm:pt>
    <dgm:pt modelId="{E11E27EA-414C-42BC-BDCA-18C5BB5A59B7}" type="sibTrans" cxnId="{A615B5D3-4D9D-4313-88DE-A8D553BDE678}">
      <dgm:prSet/>
      <dgm:spPr/>
      <dgm:t>
        <a:bodyPr/>
        <a:lstStyle/>
        <a:p>
          <a:pPr rtl="1"/>
          <a:endParaRPr lang="ar-IQ"/>
        </a:p>
      </dgm:t>
    </dgm:pt>
    <dgm:pt modelId="{4B90F65D-5390-405A-9419-9AA95DDAE3F9}">
      <dgm:prSet phldrT="[نص]" custT="1"/>
      <dgm:spPr/>
      <dgm:t>
        <a:bodyPr/>
        <a:lstStyle/>
        <a:p>
          <a:pPr rtl="1"/>
          <a:r>
            <a:rPr lang="ar-IQ" sz="1800" dirty="0" smtClean="0"/>
            <a:t>3- العدالة / كما في حظر المنافسة غير المشروعة أو في إعلام المشتري </a:t>
          </a:r>
          <a:endParaRPr lang="ar-IQ" sz="1800" dirty="0"/>
        </a:p>
      </dgm:t>
    </dgm:pt>
    <dgm:pt modelId="{F7892BA9-C72D-48E9-9B63-58EFB61C7DCC}" type="parTrans" cxnId="{1540CEF7-124E-4AE4-9F90-1B5EB7A064C4}">
      <dgm:prSet/>
      <dgm:spPr/>
      <dgm:t>
        <a:bodyPr/>
        <a:lstStyle/>
        <a:p>
          <a:pPr rtl="1"/>
          <a:endParaRPr lang="ar-IQ"/>
        </a:p>
      </dgm:t>
    </dgm:pt>
    <dgm:pt modelId="{C567D69A-D0E3-4892-BDDE-C2C7E0651769}" type="sibTrans" cxnId="{1540CEF7-124E-4AE4-9F90-1B5EB7A064C4}">
      <dgm:prSet/>
      <dgm:spPr/>
      <dgm:t>
        <a:bodyPr/>
        <a:lstStyle/>
        <a:p>
          <a:pPr rtl="1"/>
          <a:endParaRPr lang="ar-IQ"/>
        </a:p>
      </dgm:t>
    </dgm:pt>
    <dgm:pt modelId="{0DE0660F-620D-4895-8E6F-B31C11C5245D}">
      <dgm:prSet phldrT="[نص]" custT="1"/>
      <dgm:spPr/>
      <dgm:t>
        <a:bodyPr/>
        <a:lstStyle/>
        <a:p>
          <a:pPr rtl="1"/>
          <a:r>
            <a:rPr lang="ar-IQ" sz="1800" dirty="0" smtClean="0"/>
            <a:t>4- طبيعة الالتزام / ما يدخل في البيع من غير ذكر</a:t>
          </a:r>
          <a:endParaRPr lang="ar-IQ" sz="1800" dirty="0"/>
        </a:p>
      </dgm:t>
    </dgm:pt>
    <dgm:pt modelId="{24517D36-9C3F-4F86-B018-1FC371B0B5BB}" type="parTrans" cxnId="{FB3B4044-EE4C-4BCD-B195-374ECB70B1BC}">
      <dgm:prSet/>
      <dgm:spPr/>
      <dgm:t>
        <a:bodyPr/>
        <a:lstStyle/>
        <a:p>
          <a:pPr rtl="1"/>
          <a:endParaRPr lang="ar-IQ"/>
        </a:p>
      </dgm:t>
    </dgm:pt>
    <dgm:pt modelId="{9AB4D36D-63BA-4E6E-B60D-2915424C256C}" type="sibTrans" cxnId="{FB3B4044-EE4C-4BCD-B195-374ECB70B1BC}">
      <dgm:prSet/>
      <dgm:spPr/>
      <dgm:t>
        <a:bodyPr/>
        <a:lstStyle/>
        <a:p>
          <a:pPr rtl="1"/>
          <a:endParaRPr lang="ar-IQ"/>
        </a:p>
      </dgm:t>
    </dgm:pt>
    <dgm:pt modelId="{BDED643F-AC3B-4F25-A05F-E83BD3252154}">
      <dgm:prSet phldrT="[نص]" custT="1"/>
      <dgm:spPr/>
      <dgm:t>
        <a:bodyPr/>
        <a:lstStyle/>
        <a:p>
          <a:pPr rtl="1"/>
          <a:r>
            <a:rPr lang="ar-IQ" sz="1800" dirty="0" smtClean="0"/>
            <a:t>3- ولا يجوز لأي متعاقد الرجوع عن العقد أو تعديله إلا بمقتضى القانون أو الاتفاق</a:t>
          </a:r>
          <a:endParaRPr lang="ar-IQ" sz="1800" dirty="0"/>
        </a:p>
      </dgm:t>
    </dgm:pt>
    <dgm:pt modelId="{0B0E9776-F691-49BD-917E-F7F35E1391A5}" type="parTrans" cxnId="{612C29EB-F1B1-4E33-B534-F241F24C098A}">
      <dgm:prSet/>
      <dgm:spPr/>
    </dgm:pt>
    <dgm:pt modelId="{D32A9235-E3B0-4161-8A20-14738515B141}" type="sibTrans" cxnId="{612C29EB-F1B1-4E33-B534-F241F24C098A}">
      <dgm:prSet/>
      <dgm:spPr/>
    </dgm:pt>
    <dgm:pt modelId="{F67BD679-A157-4B93-9562-C8C978D9759E}">
      <dgm:prSet phldrT="[نص]" custT="1"/>
      <dgm:spPr/>
      <dgm:t>
        <a:bodyPr/>
        <a:lstStyle/>
        <a:p>
          <a:pPr rtl="1"/>
          <a:r>
            <a:rPr lang="ar-IQ" sz="1800" dirty="0" smtClean="0"/>
            <a:t>4- يجب تنفيذ العقد بالتعاون بين المتعاقدين </a:t>
          </a:r>
          <a:endParaRPr lang="ar-IQ" sz="1800" dirty="0"/>
        </a:p>
      </dgm:t>
    </dgm:pt>
    <dgm:pt modelId="{6F4996DE-A2E2-4C1D-A4BB-A4FEDD58F31E}" type="parTrans" cxnId="{54327AE0-C8EE-49A8-A5A7-05D1E0840D09}">
      <dgm:prSet/>
      <dgm:spPr/>
    </dgm:pt>
    <dgm:pt modelId="{138DFDB3-F72C-4403-8159-B218C8A3DC97}" type="sibTrans" cxnId="{54327AE0-C8EE-49A8-A5A7-05D1E0840D09}">
      <dgm:prSet/>
      <dgm:spPr/>
    </dgm:pt>
    <dgm:pt modelId="{DEFAADC9-C71A-49CE-8618-42431068639B}">
      <dgm:prSet phldrT="[نص]" custT="1"/>
      <dgm:spPr/>
      <dgm:t>
        <a:bodyPr/>
        <a:lstStyle/>
        <a:p>
          <a:pPr rtl="1"/>
          <a:r>
            <a:rPr lang="ar-IQ" sz="1800" dirty="0" smtClean="0"/>
            <a:t>5- أن لا يكون هناك تعسف من المتعاقدين عند تنفيذ العقد</a:t>
          </a:r>
          <a:endParaRPr lang="ar-IQ" sz="1800" dirty="0"/>
        </a:p>
      </dgm:t>
    </dgm:pt>
    <dgm:pt modelId="{E57E17A1-3C8C-4972-A4B1-F2E2A5CFAB3E}" type="parTrans" cxnId="{F800CA96-8332-45FF-BF84-A0E868E9E853}">
      <dgm:prSet/>
      <dgm:spPr/>
    </dgm:pt>
    <dgm:pt modelId="{1079E794-9059-4A05-8E9A-D24ACD49AC93}" type="sibTrans" cxnId="{F800CA96-8332-45FF-BF84-A0E868E9E853}">
      <dgm:prSet/>
      <dgm:spPr/>
    </dgm:pt>
    <dgm:pt modelId="{F8BBD2FC-6172-4FB3-883D-64C484ABC7BF}">
      <dgm:prSet phldrT="[نص]" custT="1"/>
      <dgm:spPr/>
      <dgm:t>
        <a:bodyPr/>
        <a:lstStyle/>
        <a:p>
          <a:pPr rtl="1"/>
          <a:r>
            <a:rPr lang="ar-IQ" sz="1600" dirty="0" smtClean="0"/>
            <a:t>- الشبه : من حيث الجزاء</a:t>
          </a:r>
          <a:endParaRPr lang="ar-IQ" sz="1600" dirty="0"/>
        </a:p>
      </dgm:t>
    </dgm:pt>
    <dgm:pt modelId="{4CC79067-D9DC-4843-8CC3-2A1670345A37}" type="parTrans" cxnId="{AA3F5690-72DB-4366-A6A1-70AF559580FD}">
      <dgm:prSet/>
      <dgm:spPr/>
    </dgm:pt>
    <dgm:pt modelId="{D423FE75-730A-40AF-972E-BE783B8A357E}" type="sibTrans" cxnId="{AA3F5690-72DB-4366-A6A1-70AF559580FD}">
      <dgm:prSet/>
      <dgm:spPr/>
    </dgm:pt>
    <dgm:pt modelId="{F3A26454-5933-4948-A1C8-24EC3A85902C}">
      <dgm:prSet phldrT="[نص]" custT="1"/>
      <dgm:spPr/>
      <dgm:t>
        <a:bodyPr/>
        <a:lstStyle/>
        <a:p>
          <a:pPr rtl="1"/>
          <a:r>
            <a:rPr lang="ar-IQ" sz="1600" dirty="0" smtClean="0"/>
            <a:t>-الاختلاف : 1-الظروف الطارئة تقوم في مرحلة تنفيذ العقد أما الإذعان والاستغلال يتحقق في مرحلة تكوين العقدر2 - امن حيث إعادة التوازن3- من حيث تحمل التبعة</a:t>
          </a:r>
          <a:endParaRPr lang="ar-IQ" sz="1600" dirty="0"/>
        </a:p>
      </dgm:t>
    </dgm:pt>
    <dgm:pt modelId="{90759989-583B-4357-8EC3-59FC3DB874A6}" type="parTrans" cxnId="{6D60CAFF-7E3D-4270-BB0E-BB55C73282B6}">
      <dgm:prSet/>
      <dgm:spPr/>
    </dgm:pt>
    <dgm:pt modelId="{DC4F08B3-0E22-47E0-BC39-205996358ED2}" type="sibTrans" cxnId="{6D60CAFF-7E3D-4270-BB0E-BB55C73282B6}">
      <dgm:prSet/>
      <dgm:spPr/>
    </dgm:pt>
    <dgm:pt modelId="{3317FEC1-E821-4272-A0DE-FD0C17F92F40}" type="pres">
      <dgm:prSet presAssocID="{19B434D0-C805-4466-A582-03258BDC48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71E4801B-8029-481E-A24B-77FAABEA9C42}" type="pres">
      <dgm:prSet presAssocID="{CE71FCA8-5F92-467B-BE98-23FCD0BC0B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24A579B-0D6F-46CE-9A73-E3B942785DF3}" type="pres">
      <dgm:prSet presAssocID="{333D3BC5-788A-494B-B585-B0662F9530B4}" presName="sibTrans" presStyleCnt="0"/>
      <dgm:spPr/>
    </dgm:pt>
    <dgm:pt modelId="{DC1E09F8-750D-4A13-9903-15046E9FD1C7}" type="pres">
      <dgm:prSet presAssocID="{B400DE7E-2380-4544-AA8B-8B3B04A8EF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4BBC927-70D7-4ECE-9EBE-82FD882171F3}" type="pres">
      <dgm:prSet presAssocID="{E4EFFD45-80C1-4728-A828-0399019640E4}" presName="sibTrans" presStyleCnt="0"/>
      <dgm:spPr/>
    </dgm:pt>
    <dgm:pt modelId="{BEFAD2AA-A247-4618-8F43-24D6CBE61981}" type="pres">
      <dgm:prSet presAssocID="{D3065DDD-E3FB-4359-8F5F-E54A7D9D14A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346CDFD-5245-410F-BCE2-73C79847DADF}" srcId="{19B434D0-C805-4466-A582-03258BDC48E2}" destId="{D3065DDD-E3FB-4359-8F5F-E54A7D9D14A6}" srcOrd="2" destOrd="0" parTransId="{BCBA1FA1-B476-420B-96BA-2AC1F33DEC3E}" sibTransId="{1CA3D8F5-62CD-40B3-B620-73C072BBAB82}"/>
    <dgm:cxn modelId="{BD486767-F7A1-4873-8D50-D481443F073E}" type="presOf" srcId="{CE71FCA8-5F92-467B-BE98-23FCD0BC0BEA}" destId="{71E4801B-8029-481E-A24B-77FAABEA9C42}" srcOrd="0" destOrd="0" presId="urn:microsoft.com/office/officeart/2005/8/layout/hList6"/>
    <dgm:cxn modelId="{78A782AC-495C-4A75-BE53-62CEA602123C}" srcId="{19B434D0-C805-4466-A582-03258BDC48E2}" destId="{B400DE7E-2380-4544-AA8B-8B3B04A8EF30}" srcOrd="1" destOrd="0" parTransId="{23558E97-4FCC-4E29-A163-EA89E37A717C}" sibTransId="{E4EFFD45-80C1-4728-A828-0399019640E4}"/>
    <dgm:cxn modelId="{C8937296-6871-4B5D-B3BA-56F224FDC013}" type="presOf" srcId="{5E470DAC-59CF-4417-ABFB-1379FA5950CE}" destId="{71E4801B-8029-481E-A24B-77FAABEA9C42}" srcOrd="0" destOrd="1" presId="urn:microsoft.com/office/officeart/2005/8/layout/hList6"/>
    <dgm:cxn modelId="{A1F16EBE-38A2-4774-B6D2-9647E2A5863A}" srcId="{B400DE7E-2380-4544-AA8B-8B3B04A8EF30}" destId="{B29C77C0-CEBE-42EA-A2A2-25187DF8D2D0}" srcOrd="0" destOrd="0" parTransId="{2E5B31DE-6224-4FE5-898D-AF59A2EFC094}" sibTransId="{97F51849-EB40-43EF-84E8-1E6588D3D632}"/>
    <dgm:cxn modelId="{FB3B4044-EE4C-4BCD-B195-374ECB70B1BC}" srcId="{D3065DDD-E3FB-4359-8F5F-E54A7D9D14A6}" destId="{0DE0660F-620D-4895-8E6F-B31C11C5245D}" srcOrd="3" destOrd="0" parTransId="{24517D36-9C3F-4F86-B018-1FC371B0B5BB}" sibTransId="{9AB4D36D-63BA-4E6E-B60D-2915424C256C}"/>
    <dgm:cxn modelId="{6962891D-05B8-48F7-9159-9E9C417336BB}" srcId="{CE71FCA8-5F92-467B-BE98-23FCD0BC0BEA}" destId="{C4B50F9A-40A7-44E1-B281-3448E0A26486}" srcOrd="3" destOrd="0" parTransId="{9B8E23D3-E491-49A5-88C1-99BA9DD6CA49}" sibTransId="{B98C829A-077F-4C04-AC3E-351EDB77A651}"/>
    <dgm:cxn modelId="{F1455621-501D-402A-9591-C7830482C597}" type="presOf" srcId="{19B434D0-C805-4466-A582-03258BDC48E2}" destId="{3317FEC1-E821-4272-A0DE-FD0C17F92F40}" srcOrd="0" destOrd="0" presId="urn:microsoft.com/office/officeart/2005/8/layout/hList6"/>
    <dgm:cxn modelId="{6D60CAFF-7E3D-4270-BB0E-BB55C73282B6}" srcId="{CE71FCA8-5F92-467B-BE98-23FCD0BC0BEA}" destId="{F3A26454-5933-4948-A1C8-24EC3A85902C}" srcOrd="2" destOrd="0" parTransId="{90759989-583B-4357-8EC3-59FC3DB874A6}" sibTransId="{DC4F08B3-0E22-47E0-BC39-205996358ED2}"/>
    <dgm:cxn modelId="{9A1D0FEC-EA76-4C72-9575-C8F003413D99}" type="presOf" srcId="{F67BD679-A157-4B93-9562-C8C978D9759E}" destId="{DC1E09F8-750D-4A13-9903-15046E9FD1C7}" srcOrd="0" destOrd="4" presId="urn:microsoft.com/office/officeart/2005/8/layout/hList6"/>
    <dgm:cxn modelId="{C46A2BC4-92C5-48EA-9629-F79C929A93F9}" srcId="{D3065DDD-E3FB-4359-8F5F-E54A7D9D14A6}" destId="{F1D74819-BDD2-452D-9AB1-1EE87819BD2C}" srcOrd="0" destOrd="0" parTransId="{D4620C8D-6C09-41C0-BB4D-6F202E9CF4FC}" sibTransId="{ACB84494-EFAC-4790-AB17-001CF149B9B8}"/>
    <dgm:cxn modelId="{A615B5D3-4D9D-4313-88DE-A8D553BDE678}" srcId="{D3065DDD-E3FB-4359-8F5F-E54A7D9D14A6}" destId="{C6C9D45F-1FF0-4714-A47C-79E7C82E38C0}" srcOrd="1" destOrd="0" parTransId="{AE897F0B-EDE2-4C27-A509-317B73DAD5E1}" sibTransId="{E11E27EA-414C-42BC-BDCA-18C5BB5A59B7}"/>
    <dgm:cxn modelId="{B9AC0D12-8594-4FDF-8356-5883864FFCCC}" type="presOf" srcId="{2B3165E1-8274-45C8-9724-DDD6785B36CA}" destId="{DC1E09F8-750D-4A13-9903-15046E9FD1C7}" srcOrd="0" destOrd="2" presId="urn:microsoft.com/office/officeart/2005/8/layout/hList6"/>
    <dgm:cxn modelId="{96B19429-33B7-4F5F-B633-C8BEC6FFE36C}" srcId="{19B434D0-C805-4466-A582-03258BDC48E2}" destId="{CE71FCA8-5F92-467B-BE98-23FCD0BC0BEA}" srcOrd="0" destOrd="0" parTransId="{1278EC69-25EF-4E35-9BCA-5FED46AA4495}" sibTransId="{333D3BC5-788A-494B-B585-B0662F9530B4}"/>
    <dgm:cxn modelId="{9BD2D6B9-A31E-4A10-9336-1867860B0288}" type="presOf" srcId="{BDED643F-AC3B-4F25-A05F-E83BD3252154}" destId="{DC1E09F8-750D-4A13-9903-15046E9FD1C7}" srcOrd="0" destOrd="3" presId="urn:microsoft.com/office/officeart/2005/8/layout/hList6"/>
    <dgm:cxn modelId="{16367423-57C9-4580-AB96-5CCFC59A2ABC}" type="presOf" srcId="{D3065DDD-E3FB-4359-8F5F-E54A7D9D14A6}" destId="{BEFAD2AA-A247-4618-8F43-24D6CBE61981}" srcOrd="0" destOrd="0" presId="urn:microsoft.com/office/officeart/2005/8/layout/hList6"/>
    <dgm:cxn modelId="{6FCD96E3-B5AB-46F1-BD52-B57298BAB240}" type="presOf" srcId="{B400DE7E-2380-4544-AA8B-8B3B04A8EF30}" destId="{DC1E09F8-750D-4A13-9903-15046E9FD1C7}" srcOrd="0" destOrd="0" presId="urn:microsoft.com/office/officeart/2005/8/layout/hList6"/>
    <dgm:cxn modelId="{7D9332A1-1A8F-494F-86F5-F815BE1B1911}" srcId="{B400DE7E-2380-4544-AA8B-8B3B04A8EF30}" destId="{2B3165E1-8274-45C8-9724-DDD6785B36CA}" srcOrd="1" destOrd="0" parTransId="{46001AA9-BB31-4576-983C-3F8BC402844A}" sibTransId="{D5ED9C71-02B8-4DA0-ADA1-40AD6C32AA13}"/>
    <dgm:cxn modelId="{AA3F5690-72DB-4366-A6A1-70AF559580FD}" srcId="{CE71FCA8-5F92-467B-BE98-23FCD0BC0BEA}" destId="{F8BBD2FC-6172-4FB3-883D-64C484ABC7BF}" srcOrd="1" destOrd="0" parTransId="{4CC79067-D9DC-4843-8CC3-2A1670345A37}" sibTransId="{D423FE75-730A-40AF-972E-BE783B8A357E}"/>
    <dgm:cxn modelId="{4D874DB6-15EA-4A7C-93F4-F57BCE9B55F2}" type="presOf" srcId="{0DE0660F-620D-4895-8E6F-B31C11C5245D}" destId="{BEFAD2AA-A247-4618-8F43-24D6CBE61981}" srcOrd="0" destOrd="4" presId="urn:microsoft.com/office/officeart/2005/8/layout/hList6"/>
    <dgm:cxn modelId="{1540CEF7-124E-4AE4-9F90-1B5EB7A064C4}" srcId="{D3065DDD-E3FB-4359-8F5F-E54A7D9D14A6}" destId="{4B90F65D-5390-405A-9419-9AA95DDAE3F9}" srcOrd="2" destOrd="0" parTransId="{F7892BA9-C72D-48E9-9B63-58EFB61C7DCC}" sibTransId="{C567D69A-D0E3-4892-BDDE-C2C7E0651769}"/>
    <dgm:cxn modelId="{BBEC3392-6D1F-49E4-BB10-17ACFFB3C0F6}" type="presOf" srcId="{C6C9D45F-1FF0-4714-A47C-79E7C82E38C0}" destId="{BEFAD2AA-A247-4618-8F43-24D6CBE61981}" srcOrd="0" destOrd="2" presId="urn:microsoft.com/office/officeart/2005/8/layout/hList6"/>
    <dgm:cxn modelId="{0534C454-3EA3-49B5-8F0F-E778469059F4}" type="presOf" srcId="{DEFAADC9-C71A-49CE-8618-42431068639B}" destId="{DC1E09F8-750D-4A13-9903-15046E9FD1C7}" srcOrd="0" destOrd="5" presId="urn:microsoft.com/office/officeart/2005/8/layout/hList6"/>
    <dgm:cxn modelId="{5F52F3B1-8236-414D-A006-A6E04D096D23}" type="presOf" srcId="{B29C77C0-CEBE-42EA-A2A2-25187DF8D2D0}" destId="{DC1E09F8-750D-4A13-9903-15046E9FD1C7}" srcOrd="0" destOrd="1" presId="urn:microsoft.com/office/officeart/2005/8/layout/hList6"/>
    <dgm:cxn modelId="{D7670417-ACDF-4DA9-95B8-A41B31B302B9}" type="presOf" srcId="{C4B50F9A-40A7-44E1-B281-3448E0A26486}" destId="{71E4801B-8029-481E-A24B-77FAABEA9C42}" srcOrd="0" destOrd="4" presId="urn:microsoft.com/office/officeart/2005/8/layout/hList6"/>
    <dgm:cxn modelId="{F800CA96-8332-45FF-BF84-A0E868E9E853}" srcId="{B400DE7E-2380-4544-AA8B-8B3B04A8EF30}" destId="{DEFAADC9-C71A-49CE-8618-42431068639B}" srcOrd="4" destOrd="0" parTransId="{E57E17A1-3C8C-4972-A4B1-F2E2A5CFAB3E}" sibTransId="{1079E794-9059-4A05-8E9A-D24ACD49AC93}"/>
    <dgm:cxn modelId="{C1E1DC00-D3EE-42E6-932B-678AE52243ED}" srcId="{CE71FCA8-5F92-467B-BE98-23FCD0BC0BEA}" destId="{5E470DAC-59CF-4417-ABFB-1379FA5950CE}" srcOrd="0" destOrd="0" parTransId="{848AAB78-73A8-44C8-BED3-2E4EB6D7C379}" sibTransId="{4FAAE094-C58C-4A6F-9C18-AB4F1E0B15CB}"/>
    <dgm:cxn modelId="{BB8BD149-984C-4B8C-8181-A596A6D8566C}" type="presOf" srcId="{4B90F65D-5390-405A-9419-9AA95DDAE3F9}" destId="{BEFAD2AA-A247-4618-8F43-24D6CBE61981}" srcOrd="0" destOrd="3" presId="urn:microsoft.com/office/officeart/2005/8/layout/hList6"/>
    <dgm:cxn modelId="{C8CCFD65-2022-46E8-9336-50EB672CA53C}" type="presOf" srcId="{F1D74819-BDD2-452D-9AB1-1EE87819BD2C}" destId="{BEFAD2AA-A247-4618-8F43-24D6CBE61981}" srcOrd="0" destOrd="1" presId="urn:microsoft.com/office/officeart/2005/8/layout/hList6"/>
    <dgm:cxn modelId="{7C3D1C9D-87CA-46B0-AB5C-A4EE2F175BF1}" type="presOf" srcId="{F8BBD2FC-6172-4FB3-883D-64C484ABC7BF}" destId="{71E4801B-8029-481E-A24B-77FAABEA9C42}" srcOrd="0" destOrd="2" presId="urn:microsoft.com/office/officeart/2005/8/layout/hList6"/>
    <dgm:cxn modelId="{014561E2-7C65-4CE8-A00A-5BCA1B0B5C41}" type="presOf" srcId="{F3A26454-5933-4948-A1C8-24EC3A85902C}" destId="{71E4801B-8029-481E-A24B-77FAABEA9C42}" srcOrd="0" destOrd="3" presId="urn:microsoft.com/office/officeart/2005/8/layout/hList6"/>
    <dgm:cxn modelId="{612C29EB-F1B1-4E33-B534-F241F24C098A}" srcId="{B400DE7E-2380-4544-AA8B-8B3B04A8EF30}" destId="{BDED643F-AC3B-4F25-A05F-E83BD3252154}" srcOrd="2" destOrd="0" parTransId="{0B0E9776-F691-49BD-917E-F7F35E1391A5}" sibTransId="{D32A9235-E3B0-4161-8A20-14738515B141}"/>
    <dgm:cxn modelId="{54327AE0-C8EE-49A8-A5A7-05D1E0840D09}" srcId="{B400DE7E-2380-4544-AA8B-8B3B04A8EF30}" destId="{F67BD679-A157-4B93-9562-C8C978D9759E}" srcOrd="3" destOrd="0" parTransId="{6F4996DE-A2E2-4C1D-A4BB-A4FEDD58F31E}" sibTransId="{138DFDB3-F72C-4403-8159-B218C8A3DC97}"/>
    <dgm:cxn modelId="{93BDCEED-AB93-4221-AC84-430943DC8B87}" type="presParOf" srcId="{3317FEC1-E821-4272-A0DE-FD0C17F92F40}" destId="{71E4801B-8029-481E-A24B-77FAABEA9C42}" srcOrd="0" destOrd="0" presId="urn:microsoft.com/office/officeart/2005/8/layout/hList6"/>
    <dgm:cxn modelId="{AC57D6ED-5C28-4D15-B6F4-79E3AF690BB3}" type="presParOf" srcId="{3317FEC1-E821-4272-A0DE-FD0C17F92F40}" destId="{724A579B-0D6F-46CE-9A73-E3B942785DF3}" srcOrd="1" destOrd="0" presId="urn:microsoft.com/office/officeart/2005/8/layout/hList6"/>
    <dgm:cxn modelId="{D9ED44D3-04FD-4B13-BC70-9D89B2936482}" type="presParOf" srcId="{3317FEC1-E821-4272-A0DE-FD0C17F92F40}" destId="{DC1E09F8-750D-4A13-9903-15046E9FD1C7}" srcOrd="2" destOrd="0" presId="urn:microsoft.com/office/officeart/2005/8/layout/hList6"/>
    <dgm:cxn modelId="{B0C6725E-D7B3-47D1-9D7C-23A4C41965AF}" type="presParOf" srcId="{3317FEC1-E821-4272-A0DE-FD0C17F92F40}" destId="{E4BBC927-70D7-4ECE-9EBE-82FD882171F3}" srcOrd="3" destOrd="0" presId="urn:microsoft.com/office/officeart/2005/8/layout/hList6"/>
    <dgm:cxn modelId="{2E06343E-FD55-4428-9FE2-BC24809CED58}" type="presParOf" srcId="{3317FEC1-E821-4272-A0DE-FD0C17F92F40}" destId="{BEFAD2AA-A247-4618-8F43-24D6CBE61981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C5B774-E8BF-4BCF-8F16-1DA9106781FE}" type="datetimeFigureOut">
              <a:rPr lang="ar-IQ" smtClean="0"/>
              <a:pPr/>
              <a:t>14/06/1442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6FF7F9-E919-4352-A9C2-4173C73F588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محاضرات في القانون المدني</a:t>
            </a:r>
            <a:br>
              <a:rPr lang="ar-IQ" dirty="0" smtClean="0"/>
            </a:br>
            <a:r>
              <a:rPr lang="ar-IQ" dirty="0" smtClean="0"/>
              <a:t>قسم القانون المرحلة الثانية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المحاضرة التاسعة </a:t>
            </a:r>
          </a:p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آثار العقد</a:t>
            </a:r>
          </a:p>
          <a:p>
            <a:pPr algn="ctr"/>
            <a:endParaRPr lang="ar-IQ" sz="3600" b="1" dirty="0" smtClean="0">
              <a:solidFill>
                <a:schemeClr val="tx1"/>
              </a:solidFill>
            </a:endParaRPr>
          </a:p>
          <a:p>
            <a:pPr algn="ctr"/>
            <a:endParaRPr lang="ar-IQ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txBody>
          <a:bodyPr/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أثر العقد من حيث الأشخاص                 أثر العقد من حيث المضمون</a:t>
            </a:r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r>
              <a:rPr lang="ar-IQ" sz="1600" b="1" dirty="0" smtClean="0"/>
              <a:t>أثر العقد بالنسبة للمتعاقدين      اثر العقد بالنسبة لغير المتعاقدين                 تحديد نطاق العقد      العقد شريعة المتعاقدين</a:t>
            </a:r>
          </a:p>
          <a:p>
            <a:pPr>
              <a:buNone/>
            </a:pPr>
            <a:endParaRPr lang="ar-IQ" sz="1600" b="1" dirty="0"/>
          </a:p>
          <a:p>
            <a:pPr>
              <a:buNone/>
            </a:pPr>
            <a:r>
              <a:rPr lang="ar-IQ" sz="1600" b="1" dirty="0" smtClean="0"/>
              <a:t> أولاً : الخلف العام                الفريق الأول : الخلف والدائنون       - عوامل تحديد مستلزمات العقد    - نظرية الظروف الطارئة</a:t>
            </a:r>
          </a:p>
          <a:p>
            <a:pPr>
              <a:buNone/>
            </a:pPr>
            <a:r>
              <a:rPr lang="ar-IQ" sz="1600" b="1" dirty="0" smtClean="0"/>
              <a:t>-انصراف أثر العقد إلى الخلف                                                1- القانون                          - تمييزها عن غيرها</a:t>
            </a:r>
          </a:p>
          <a:p>
            <a:pPr>
              <a:buNone/>
            </a:pPr>
            <a:r>
              <a:rPr lang="ar-IQ" sz="1600" b="1" dirty="0" smtClean="0"/>
              <a:t>- استثناء من انصراف العقد    الفريق الثاني : الغير الأجنبي تماماً       2- العرف                           - شروط النظرية </a:t>
            </a:r>
          </a:p>
          <a:p>
            <a:pPr>
              <a:buNone/>
            </a:pPr>
            <a:r>
              <a:rPr lang="ar-IQ" sz="1600" b="1" dirty="0"/>
              <a:t> </a:t>
            </a:r>
            <a:r>
              <a:rPr lang="ar-IQ" sz="1600" b="1" dirty="0" smtClean="0"/>
              <a:t>                                                          عن العقد             3- العدالة                           - موقف القضاء منها</a:t>
            </a:r>
          </a:p>
          <a:p>
            <a:pPr>
              <a:buNone/>
            </a:pPr>
            <a:r>
              <a:rPr lang="ar-IQ" sz="1600" b="1" dirty="0" smtClean="0"/>
              <a:t>ثانياً : الخلف الخاص                   - التعهد عن الغير                   4- طبيعة الالتزام</a:t>
            </a:r>
          </a:p>
          <a:p>
            <a:pPr>
              <a:buNone/>
            </a:pPr>
            <a:r>
              <a:rPr lang="ar-IQ" sz="1600" b="1" dirty="0" smtClean="0"/>
              <a:t>- شروط سريان تصرفات السلف      - الاشتراط لمصلحة الغير</a:t>
            </a:r>
          </a:p>
          <a:p>
            <a:pPr>
              <a:buNone/>
            </a:pPr>
            <a:endParaRPr lang="ar-IQ" sz="1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2857488" y="285728"/>
            <a:ext cx="3500462" cy="10715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مفردات المحاضرة</a:t>
            </a:r>
            <a:endParaRPr lang="ar-IQ" sz="3200" dirty="0"/>
          </a:p>
        </p:txBody>
      </p:sp>
      <p:cxnSp>
        <p:nvCxnSpPr>
          <p:cNvPr id="6" name="رابط كسهم مستقيم 5"/>
          <p:cNvCxnSpPr>
            <a:stCxn id="3" idx="0"/>
          </p:cNvCxnSpPr>
          <p:nvPr/>
        </p:nvCxnSpPr>
        <p:spPr>
          <a:xfrm rot="16200000" flipH="1">
            <a:off x="5157798" y="1014402"/>
            <a:ext cx="47147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>
            <a:stCxn id="3" idx="0"/>
          </p:cNvCxnSpPr>
          <p:nvPr/>
        </p:nvCxnSpPr>
        <p:spPr>
          <a:xfrm rot="16200000" flipH="1" flipV="1">
            <a:off x="3443286" y="1014402"/>
            <a:ext cx="54291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7000892" y="250030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 flipV="1">
            <a:off x="6000760" y="250030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2428860" y="250030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 flipV="1">
            <a:off x="1643042" y="2500306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85831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تمرير عمودي 3"/>
          <p:cNvSpPr/>
          <p:nvPr/>
        </p:nvSpPr>
        <p:spPr>
          <a:xfrm>
            <a:off x="2500298" y="285728"/>
            <a:ext cx="3857652" cy="857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dirty="0" smtClean="0"/>
          </a:p>
          <a:p>
            <a:pPr algn="ctr"/>
            <a:r>
              <a:rPr lang="ar-IQ" sz="2800" dirty="0" smtClean="0"/>
              <a:t>أثر العقد من حيث الأشخاص</a:t>
            </a:r>
          </a:p>
          <a:p>
            <a:pPr algn="ctr"/>
            <a:r>
              <a:rPr lang="ar-IQ" sz="2800" dirty="0" smtClean="0"/>
              <a:t>أثر العقد بالنسبة للمتعاقدين</a:t>
            </a:r>
          </a:p>
          <a:p>
            <a:pPr algn="ctr"/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9297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تمرير أفقي 3"/>
          <p:cNvSpPr/>
          <p:nvPr/>
        </p:nvSpPr>
        <p:spPr>
          <a:xfrm>
            <a:off x="2285984" y="142852"/>
            <a:ext cx="4643470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/>
              <a:t>أثر العقد من حيث الأشخاص</a:t>
            </a:r>
          </a:p>
          <a:p>
            <a:pPr algn="ctr"/>
            <a:r>
              <a:rPr lang="ar-IQ" sz="2800" dirty="0" smtClean="0"/>
              <a:t>أثر العقد بالنسبة لغير المتعاقدين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15436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تمرير عمودي 3"/>
          <p:cNvSpPr/>
          <p:nvPr/>
        </p:nvSpPr>
        <p:spPr>
          <a:xfrm>
            <a:off x="2571736" y="285728"/>
            <a:ext cx="3786214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dirty="0" smtClean="0"/>
          </a:p>
          <a:p>
            <a:pPr algn="ctr"/>
            <a:r>
              <a:rPr lang="ar-IQ" sz="2800" b="1" dirty="0" smtClean="0"/>
              <a:t>أثر العقد من حيث المضمون</a:t>
            </a:r>
          </a:p>
          <a:p>
            <a:pPr algn="ctr"/>
            <a:r>
              <a:rPr lang="ar-IQ" sz="2800" dirty="0" smtClean="0"/>
              <a:t> 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أن شاء الله نلتقيكم في محاضرة قادمة من القانون المدني وموضوع </a:t>
            </a:r>
          </a:p>
          <a:p>
            <a:pPr>
              <a:buNone/>
            </a:pPr>
            <a:r>
              <a:rPr lang="ar-IQ" dirty="0" smtClean="0"/>
              <a:t>( المسؤولية العقدية </a:t>
            </a:r>
            <a:r>
              <a:rPr lang="ar-IQ" dirty="0" err="1" smtClean="0"/>
              <a:t>و</a:t>
            </a:r>
            <a:r>
              <a:rPr lang="ar-IQ" dirty="0" smtClean="0"/>
              <a:t> انحلال العقد ) 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       </a:t>
            </a:r>
            <a:r>
              <a:rPr lang="ar-IQ" sz="3200" dirty="0" smtClean="0"/>
              <a:t>الدكتور صدام بدن رحيمة ألساعدي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تم بعون الله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694</Words>
  <Application>Microsoft Office PowerPoint</Application>
  <PresentationFormat>عرض على الشاشة (3:4)‏</PresentationFormat>
  <Paragraphs>79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ملتقى</vt:lpstr>
      <vt:lpstr>محاضرات في القانون المدني قسم القانون المرحلة الثانية</vt:lpstr>
      <vt:lpstr>الشريحة 2</vt:lpstr>
      <vt:lpstr>الشريحة 3</vt:lpstr>
      <vt:lpstr>الشريحة 4</vt:lpstr>
      <vt:lpstr>الشريحة 5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قسم القانون المرحلة الثانية</dc:title>
  <dc:creator>ALMUSTAFA</dc:creator>
  <cp:lastModifiedBy>ALMUSTAFA</cp:lastModifiedBy>
  <cp:revision>19</cp:revision>
  <dcterms:created xsi:type="dcterms:W3CDTF">2021-01-26T21:14:52Z</dcterms:created>
  <dcterms:modified xsi:type="dcterms:W3CDTF">2021-01-27T05:54:47Z</dcterms:modified>
</cp:coreProperties>
</file>