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92C4AD-9040-456F-856D-74A7C251B822}"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pPr rtl="1"/>
          <a:endParaRPr lang="ar-IQ"/>
        </a:p>
      </dgm:t>
    </dgm:pt>
    <dgm:pt modelId="{8C730B49-CF9F-48BC-8061-1092C3D703CB}">
      <dgm:prSet phldrT="[نص]" custT="1"/>
      <dgm:spPr>
        <a:solidFill>
          <a:schemeClr val="accent6"/>
        </a:solidFill>
      </dgm:spPr>
      <dgm:t>
        <a:bodyPr/>
        <a:lstStyle/>
        <a:p>
          <a:pPr rtl="1"/>
          <a:r>
            <a:rPr lang="ar-IQ" sz="2000" dirty="0" smtClean="0"/>
            <a:t>* تعديل أحكام المسؤولية العقدية</a:t>
          </a:r>
        </a:p>
        <a:p>
          <a:pPr rtl="1"/>
          <a:r>
            <a:rPr lang="ar-IQ" sz="1600" dirty="0" smtClean="0">
              <a:solidFill>
                <a:schemeClr val="tx1"/>
              </a:solidFill>
            </a:rPr>
            <a:t>- الأحكام العامة للمسؤولية العقدية ليست من النظام العام فيجوز الاتفاق على تعديل أحكامها</a:t>
          </a:r>
        </a:p>
        <a:p>
          <a:pPr rtl="1"/>
          <a:r>
            <a:rPr lang="ar-IQ" sz="1600" dirty="0" smtClean="0">
              <a:solidFill>
                <a:schemeClr val="tx1"/>
              </a:solidFill>
            </a:rPr>
            <a:t>-تعديل أحكام المسؤولية العقدية أما أن يكون بشرط من المدين يخفف من مسؤوليته أو بشرط من الدائن يشدد به مسؤولية المدين</a:t>
          </a:r>
          <a:endParaRPr lang="ar-IQ" sz="1600" dirty="0">
            <a:solidFill>
              <a:schemeClr val="tx1"/>
            </a:solidFill>
          </a:endParaRPr>
        </a:p>
      </dgm:t>
    </dgm:pt>
    <dgm:pt modelId="{EAAAA764-69CA-46A8-B741-BE4DAA45E2FA}" type="parTrans" cxnId="{87B69741-74D3-40E5-8288-1AF436771358}">
      <dgm:prSet/>
      <dgm:spPr/>
      <dgm:t>
        <a:bodyPr/>
        <a:lstStyle/>
        <a:p>
          <a:pPr rtl="1"/>
          <a:endParaRPr lang="ar-IQ"/>
        </a:p>
      </dgm:t>
    </dgm:pt>
    <dgm:pt modelId="{B65E1999-6D44-4026-8B82-9ACF759C0D7F}" type="sibTrans" cxnId="{87B69741-74D3-40E5-8288-1AF436771358}">
      <dgm:prSet/>
      <dgm:spPr/>
      <dgm:t>
        <a:bodyPr/>
        <a:lstStyle/>
        <a:p>
          <a:pPr rtl="1"/>
          <a:endParaRPr lang="ar-IQ"/>
        </a:p>
      </dgm:t>
    </dgm:pt>
    <dgm:pt modelId="{CEB8B753-213A-4277-8DE7-55293E446D9F}">
      <dgm:prSet phldrT="[نص]" custT="1"/>
      <dgm:spPr>
        <a:solidFill>
          <a:schemeClr val="accent6">
            <a:alpha val="90000"/>
          </a:schemeClr>
        </a:solidFill>
      </dgm:spPr>
      <dgm:t>
        <a:bodyPr/>
        <a:lstStyle/>
        <a:p>
          <a:pPr rtl="1"/>
          <a:r>
            <a:rPr lang="ar-IQ" sz="1800" dirty="0" smtClean="0"/>
            <a:t>* الاتفاق على التخفيف من المسؤولية</a:t>
          </a:r>
        </a:p>
        <a:p>
          <a:pPr rtl="1"/>
          <a:r>
            <a:rPr lang="ar-IQ" sz="1400" dirty="0" smtClean="0"/>
            <a:t>- يجوز للمدين أن يشترط على الدائن عدم مسؤوليته عن عدم تنفيذه لالتزامه</a:t>
          </a:r>
        </a:p>
        <a:p>
          <a:pPr rtl="1"/>
          <a:r>
            <a:rPr lang="ar-IQ" sz="1400" dirty="0" smtClean="0"/>
            <a:t>- لا يجوز الاتفاق على الإعفاء أو التخفيف من المسؤولية الناشئة عن الغش أو الخطأ الجسيم</a:t>
          </a:r>
          <a:endParaRPr lang="ar-IQ" sz="1400" dirty="0"/>
        </a:p>
      </dgm:t>
    </dgm:pt>
    <dgm:pt modelId="{3DAAB749-3D33-4DF8-9ED8-1A384400C577}" type="parTrans" cxnId="{F5131DA5-0437-4533-84C5-3302550F8EE0}">
      <dgm:prSet/>
      <dgm:spPr/>
      <dgm:t>
        <a:bodyPr/>
        <a:lstStyle/>
        <a:p>
          <a:pPr rtl="1"/>
          <a:endParaRPr lang="ar-IQ"/>
        </a:p>
      </dgm:t>
    </dgm:pt>
    <dgm:pt modelId="{51FC29F9-34BE-4D9B-B402-34AE9BD0893D}" type="sibTrans" cxnId="{F5131DA5-0437-4533-84C5-3302550F8EE0}">
      <dgm:prSet/>
      <dgm:spPr/>
      <dgm:t>
        <a:bodyPr/>
        <a:lstStyle/>
        <a:p>
          <a:pPr rtl="1"/>
          <a:endParaRPr lang="ar-IQ"/>
        </a:p>
      </dgm:t>
    </dgm:pt>
    <dgm:pt modelId="{D7C8A1B1-BE19-4F51-B10B-7815FE336FD2}">
      <dgm:prSet phldrT="[نص]" custT="1"/>
      <dgm:spPr>
        <a:solidFill>
          <a:schemeClr val="accent6">
            <a:alpha val="90000"/>
          </a:schemeClr>
        </a:solidFill>
      </dgm:spPr>
      <dgm:t>
        <a:bodyPr/>
        <a:lstStyle/>
        <a:p>
          <a:pPr rtl="1"/>
          <a:r>
            <a:rPr lang="ar-IQ" sz="2000" dirty="0" smtClean="0"/>
            <a:t>* </a:t>
          </a:r>
          <a:r>
            <a:rPr lang="ar-IQ" sz="1800" dirty="0" smtClean="0"/>
            <a:t>الاتفاق على التشديد من المسؤولية</a:t>
          </a:r>
          <a:endParaRPr lang="ar-IQ" sz="2000" dirty="0" smtClean="0"/>
        </a:p>
        <a:p>
          <a:pPr rtl="1"/>
          <a:r>
            <a:rPr lang="ar-IQ" sz="1600" dirty="0" smtClean="0"/>
            <a:t>- يجوز للدائن أن يشترط التشديد من مسؤولية المدين فيجعله مسؤولاً حتى عن خطئه التافه وعن السبب الأجنبي فيكون المدين مسؤولاً عن ضمان هذا الخطأ</a:t>
          </a:r>
          <a:endParaRPr lang="ar-IQ" sz="1600" dirty="0"/>
        </a:p>
      </dgm:t>
    </dgm:pt>
    <dgm:pt modelId="{E1B7D2C6-0EB1-4692-AC5A-BAEC51BE8410}" type="parTrans" cxnId="{CFE20639-65BF-40DD-9678-553798A9E5FB}">
      <dgm:prSet/>
      <dgm:spPr/>
      <dgm:t>
        <a:bodyPr/>
        <a:lstStyle/>
        <a:p>
          <a:pPr rtl="1"/>
          <a:endParaRPr lang="ar-IQ"/>
        </a:p>
      </dgm:t>
    </dgm:pt>
    <dgm:pt modelId="{71F1D0E3-43A3-453E-BFDA-F168FCB1C5EF}" type="sibTrans" cxnId="{CFE20639-65BF-40DD-9678-553798A9E5FB}">
      <dgm:prSet/>
      <dgm:spPr/>
      <dgm:t>
        <a:bodyPr/>
        <a:lstStyle/>
        <a:p>
          <a:pPr rtl="1"/>
          <a:endParaRPr lang="ar-IQ"/>
        </a:p>
      </dgm:t>
    </dgm:pt>
    <dgm:pt modelId="{DD57D5C1-DA92-4D0F-A4BC-428860EF902E}">
      <dgm:prSet phldrT="[نص]" custT="1"/>
      <dgm:spPr>
        <a:solidFill>
          <a:schemeClr val="accent6"/>
        </a:solidFill>
      </dgm:spPr>
      <dgm:t>
        <a:bodyPr/>
        <a:lstStyle/>
        <a:p>
          <a:pPr algn="ctr" rtl="1"/>
          <a:endParaRPr lang="ar-IQ" sz="2000" dirty="0" smtClean="0"/>
        </a:p>
        <a:p>
          <a:pPr algn="ctr" rtl="1"/>
          <a:endParaRPr lang="ar-IQ" sz="2000" dirty="0" smtClean="0"/>
        </a:p>
        <a:p>
          <a:pPr algn="ctr" rtl="1"/>
          <a:r>
            <a:rPr lang="ar-IQ" sz="1800" dirty="0" smtClean="0"/>
            <a:t>* أركان المسؤولية العقدية</a:t>
          </a:r>
        </a:p>
        <a:p>
          <a:pPr algn="r" rtl="1"/>
          <a:r>
            <a:rPr lang="ar-IQ" sz="1800" dirty="0" smtClean="0">
              <a:solidFill>
                <a:schemeClr val="tx1"/>
              </a:solidFill>
            </a:rPr>
            <a:t>الركن الأول : الخطأ</a:t>
          </a:r>
        </a:p>
        <a:p>
          <a:pPr algn="r" rtl="1"/>
          <a:r>
            <a:rPr lang="ar-IQ" sz="1400" dirty="0" smtClean="0">
              <a:solidFill>
                <a:schemeClr val="tx1"/>
              </a:solidFill>
            </a:rPr>
            <a:t>- متى يعتبر المدين مخطئاً ؟ ج/ عند عدم قيامه بتنفيذ التزامه</a:t>
          </a:r>
        </a:p>
        <a:p>
          <a:pPr algn="r" rtl="1"/>
          <a:r>
            <a:rPr lang="ar-IQ" sz="1400" dirty="0" smtClean="0">
              <a:solidFill>
                <a:schemeClr val="tx1"/>
              </a:solidFill>
            </a:rPr>
            <a:t>- متى يعد المدين غير قائم بتنفيذ التزامه ؟</a:t>
          </a:r>
        </a:p>
        <a:p>
          <a:pPr algn="r" rtl="1"/>
          <a:r>
            <a:rPr lang="ar-IQ" sz="1400" dirty="0" smtClean="0">
              <a:solidFill>
                <a:schemeClr val="tx1"/>
              </a:solidFill>
            </a:rPr>
            <a:t>ج / يجب أن نميز بين حالتين :1- الالتزام بتحقيق غاية</a:t>
          </a:r>
        </a:p>
        <a:p>
          <a:pPr algn="r" rtl="1"/>
          <a:r>
            <a:rPr lang="ar-IQ" sz="1600" dirty="0" smtClean="0">
              <a:solidFill>
                <a:schemeClr val="tx1"/>
              </a:solidFill>
            </a:rPr>
            <a:t>                                   2</a:t>
          </a:r>
          <a:r>
            <a:rPr lang="ar-IQ" sz="1400" dirty="0" smtClean="0">
              <a:solidFill>
                <a:schemeClr val="tx1"/>
              </a:solidFill>
            </a:rPr>
            <a:t>- الالتزام ببذل عناية</a:t>
          </a:r>
          <a:endParaRPr lang="ar-IQ" sz="1600" dirty="0" smtClean="0">
            <a:solidFill>
              <a:schemeClr val="tx1"/>
            </a:solidFill>
          </a:endParaRPr>
        </a:p>
        <a:p>
          <a:pPr algn="ctr" rtl="1"/>
          <a:endParaRPr lang="ar-IQ" sz="2000" dirty="0" smtClean="0"/>
        </a:p>
        <a:p>
          <a:pPr algn="ctr" rtl="1"/>
          <a:endParaRPr lang="ar-IQ" sz="2000" dirty="0"/>
        </a:p>
      </dgm:t>
    </dgm:pt>
    <dgm:pt modelId="{6CA1A3CC-B733-405C-BBD4-657A34D6449A}" type="parTrans" cxnId="{C987B7EB-97C9-42F4-A74D-28A5A2D8639D}">
      <dgm:prSet/>
      <dgm:spPr/>
      <dgm:t>
        <a:bodyPr/>
        <a:lstStyle/>
        <a:p>
          <a:pPr rtl="1"/>
          <a:endParaRPr lang="ar-IQ"/>
        </a:p>
      </dgm:t>
    </dgm:pt>
    <dgm:pt modelId="{FB5404EB-B4B6-4EAB-BCAA-29C392E9239F}" type="sibTrans" cxnId="{C987B7EB-97C9-42F4-A74D-28A5A2D8639D}">
      <dgm:prSet/>
      <dgm:spPr/>
      <dgm:t>
        <a:bodyPr/>
        <a:lstStyle/>
        <a:p>
          <a:pPr rtl="1"/>
          <a:endParaRPr lang="ar-IQ"/>
        </a:p>
      </dgm:t>
    </dgm:pt>
    <dgm:pt modelId="{8C29FA83-F09B-47E9-B6A8-FFEAD6B11273}">
      <dgm:prSet phldrT="[نص]" custT="1"/>
      <dgm:spPr>
        <a:solidFill>
          <a:schemeClr val="accent6">
            <a:alpha val="90000"/>
          </a:schemeClr>
        </a:solidFill>
      </dgm:spPr>
      <dgm:t>
        <a:bodyPr/>
        <a:lstStyle/>
        <a:p>
          <a:pPr algn="r" rtl="1"/>
          <a:endParaRPr lang="ar-IQ" sz="2000" dirty="0" smtClean="0"/>
        </a:p>
        <a:p>
          <a:pPr algn="r" rtl="1"/>
          <a:r>
            <a:rPr lang="ar-IQ" sz="2000" dirty="0" smtClean="0"/>
            <a:t>الركن الثاني : الضرر </a:t>
          </a:r>
        </a:p>
        <a:p>
          <a:pPr algn="r" rtl="1"/>
          <a:r>
            <a:rPr lang="ar-IQ" sz="1400" dirty="0" smtClean="0"/>
            <a:t>- الضرر نوعان( الضرر المادي </a:t>
          </a:r>
          <a:r>
            <a:rPr lang="ar-IQ" sz="1400" dirty="0" err="1" smtClean="0"/>
            <a:t>و</a:t>
          </a:r>
          <a:r>
            <a:rPr lang="ar-IQ" sz="1400" dirty="0" smtClean="0">
              <a:solidFill>
                <a:srgbClr val="FF0000"/>
              </a:solidFill>
            </a:rPr>
            <a:t> الضرر الأدبي </a:t>
          </a:r>
          <a:r>
            <a:rPr lang="ar-IQ" sz="1400" dirty="0" smtClean="0"/>
            <a:t>)</a:t>
          </a:r>
        </a:p>
        <a:p>
          <a:pPr algn="r" rtl="1"/>
          <a:r>
            <a:rPr lang="ar-IQ" sz="1400" dirty="0" smtClean="0"/>
            <a:t>- الضرر المادي( ضرر مباشر</a:t>
          </a:r>
          <a:r>
            <a:rPr lang="ar-IQ" sz="1400" dirty="0" smtClean="0">
              <a:solidFill>
                <a:schemeClr val="tx1"/>
              </a:solidFill>
            </a:rPr>
            <a:t>و </a:t>
          </a:r>
          <a:r>
            <a:rPr lang="ar-IQ" sz="1400" dirty="0" smtClean="0">
              <a:solidFill>
                <a:srgbClr val="FF0000"/>
              </a:solidFill>
            </a:rPr>
            <a:t>ضرر غير مباشر</a:t>
          </a:r>
          <a:r>
            <a:rPr lang="ar-IQ" sz="1400" dirty="0" smtClean="0"/>
            <a:t>)</a:t>
          </a:r>
        </a:p>
        <a:p>
          <a:pPr algn="r" rtl="1"/>
          <a:r>
            <a:rPr lang="ar-IQ" sz="1400" dirty="0" smtClean="0"/>
            <a:t>- الضرر المباشر( ضرر متوقع </a:t>
          </a:r>
          <a:r>
            <a:rPr lang="ar-IQ" sz="1400" dirty="0" smtClean="0">
              <a:solidFill>
                <a:srgbClr val="FF0000"/>
              </a:solidFill>
            </a:rPr>
            <a:t>وضرر غير متوقع</a:t>
          </a:r>
          <a:r>
            <a:rPr lang="ar-IQ" sz="1400" dirty="0" smtClean="0"/>
            <a:t>)</a:t>
          </a:r>
        </a:p>
        <a:p>
          <a:pPr algn="r" rtl="1"/>
          <a:endParaRPr lang="ar-IQ" sz="2000" dirty="0"/>
        </a:p>
      </dgm:t>
    </dgm:pt>
    <dgm:pt modelId="{FCA9505C-EF70-47FF-A51B-D2290A6265F6}" type="parTrans" cxnId="{9A6F6751-F9B6-489B-96B6-DAFFCDAC1F41}">
      <dgm:prSet/>
      <dgm:spPr/>
      <dgm:t>
        <a:bodyPr/>
        <a:lstStyle/>
        <a:p>
          <a:pPr rtl="1"/>
          <a:endParaRPr lang="ar-IQ"/>
        </a:p>
      </dgm:t>
    </dgm:pt>
    <dgm:pt modelId="{E0E21334-C33A-4D89-83A5-FA6870EFD3BD}" type="sibTrans" cxnId="{9A6F6751-F9B6-489B-96B6-DAFFCDAC1F41}">
      <dgm:prSet/>
      <dgm:spPr/>
      <dgm:t>
        <a:bodyPr/>
        <a:lstStyle/>
        <a:p>
          <a:pPr rtl="1"/>
          <a:endParaRPr lang="ar-IQ"/>
        </a:p>
      </dgm:t>
    </dgm:pt>
    <dgm:pt modelId="{E1E7347F-79C1-48EB-AD2D-D1665001E4FA}">
      <dgm:prSet phldrT="[نص]" custT="1"/>
      <dgm:spPr>
        <a:solidFill>
          <a:schemeClr val="accent6">
            <a:alpha val="90000"/>
          </a:schemeClr>
        </a:solidFill>
      </dgm:spPr>
      <dgm:t>
        <a:bodyPr/>
        <a:lstStyle/>
        <a:p>
          <a:pPr algn="r" rtl="1"/>
          <a:r>
            <a:rPr lang="ar-IQ" sz="2000" dirty="0" smtClean="0"/>
            <a:t>الركن الثالث : علاقة السببية</a:t>
          </a:r>
        </a:p>
        <a:p>
          <a:pPr algn="r" rtl="1"/>
          <a:r>
            <a:rPr lang="ar-IQ" sz="1600" dirty="0" smtClean="0"/>
            <a:t>- لابد أن يكون الضرر ناتج عن خطأ المدين</a:t>
          </a:r>
        </a:p>
        <a:p>
          <a:pPr algn="r" rtl="1"/>
          <a:r>
            <a:rPr lang="ar-IQ" sz="1600" dirty="0" smtClean="0"/>
            <a:t>- تنقطع علاقة السببية بالسبب الأجنبي</a:t>
          </a:r>
        </a:p>
        <a:p>
          <a:pPr algn="r" rtl="1"/>
          <a:r>
            <a:rPr lang="ar-IQ" sz="1600" dirty="0" smtClean="0"/>
            <a:t>- السبب الأجنبي أما أن يكون قوة قاهرة أو حادث فجائي أو فعل الغير</a:t>
          </a:r>
          <a:endParaRPr lang="ar-IQ" sz="1600" dirty="0"/>
        </a:p>
      </dgm:t>
    </dgm:pt>
    <dgm:pt modelId="{97C1B4EE-3F32-4F2C-92D3-CBBDB55AEF51}" type="parTrans" cxnId="{6AD3D133-6EDA-4DA6-B10A-C0D15BF44B1A}">
      <dgm:prSet/>
      <dgm:spPr/>
      <dgm:t>
        <a:bodyPr/>
        <a:lstStyle/>
        <a:p>
          <a:pPr rtl="1"/>
          <a:endParaRPr lang="ar-IQ"/>
        </a:p>
      </dgm:t>
    </dgm:pt>
    <dgm:pt modelId="{B1203A7E-BDA8-4F4D-951B-339A973EBD71}" type="sibTrans" cxnId="{6AD3D133-6EDA-4DA6-B10A-C0D15BF44B1A}">
      <dgm:prSet/>
      <dgm:spPr/>
      <dgm:t>
        <a:bodyPr/>
        <a:lstStyle/>
        <a:p>
          <a:pPr rtl="1"/>
          <a:endParaRPr lang="ar-IQ"/>
        </a:p>
      </dgm:t>
    </dgm:pt>
    <dgm:pt modelId="{06F06D90-AD72-443F-91CB-6AB9C4C89024}" type="pres">
      <dgm:prSet presAssocID="{D992C4AD-9040-456F-856D-74A7C251B822}" presName="diagram" presStyleCnt="0">
        <dgm:presLayoutVars>
          <dgm:chPref val="1"/>
          <dgm:dir/>
          <dgm:animOne val="branch"/>
          <dgm:animLvl val="lvl"/>
          <dgm:resizeHandles/>
        </dgm:presLayoutVars>
      </dgm:prSet>
      <dgm:spPr/>
      <dgm:t>
        <a:bodyPr/>
        <a:lstStyle/>
        <a:p>
          <a:pPr rtl="1"/>
          <a:endParaRPr lang="ar-IQ"/>
        </a:p>
      </dgm:t>
    </dgm:pt>
    <dgm:pt modelId="{6B4237B9-4C94-4D56-B0D5-A54E759BEA3A}" type="pres">
      <dgm:prSet presAssocID="{8C730B49-CF9F-48BC-8061-1092C3D703CB}" presName="root" presStyleCnt="0"/>
      <dgm:spPr/>
    </dgm:pt>
    <dgm:pt modelId="{5C1D8884-D9FD-4C5D-AA7A-8CE020DBC31B}" type="pres">
      <dgm:prSet presAssocID="{8C730B49-CF9F-48BC-8061-1092C3D703CB}" presName="rootComposite" presStyleCnt="0"/>
      <dgm:spPr/>
    </dgm:pt>
    <dgm:pt modelId="{40938039-586A-4F91-A734-793635F1172D}" type="pres">
      <dgm:prSet presAssocID="{8C730B49-CF9F-48BC-8061-1092C3D703CB}" presName="rootText" presStyleLbl="node1" presStyleIdx="0" presStyleCnt="2" custScaleX="170008" custScaleY="126138" custLinFactNeighborX="4743" custLinFactNeighborY="7854"/>
      <dgm:spPr/>
      <dgm:t>
        <a:bodyPr/>
        <a:lstStyle/>
        <a:p>
          <a:pPr rtl="1"/>
          <a:endParaRPr lang="ar-IQ"/>
        </a:p>
      </dgm:t>
    </dgm:pt>
    <dgm:pt modelId="{926240C9-24C5-490A-8915-23AB8E7C7B0B}" type="pres">
      <dgm:prSet presAssocID="{8C730B49-CF9F-48BC-8061-1092C3D703CB}" presName="rootConnector" presStyleLbl="node1" presStyleIdx="0" presStyleCnt="2"/>
      <dgm:spPr/>
      <dgm:t>
        <a:bodyPr/>
        <a:lstStyle/>
        <a:p>
          <a:pPr rtl="1"/>
          <a:endParaRPr lang="ar-IQ"/>
        </a:p>
      </dgm:t>
    </dgm:pt>
    <dgm:pt modelId="{8A23086F-7F05-4461-864D-A7AFED6B5B96}" type="pres">
      <dgm:prSet presAssocID="{8C730B49-CF9F-48BC-8061-1092C3D703CB}" presName="childShape" presStyleCnt="0"/>
      <dgm:spPr/>
    </dgm:pt>
    <dgm:pt modelId="{413777F7-0733-439A-B714-9EE038A4F27A}" type="pres">
      <dgm:prSet presAssocID="{3DAAB749-3D33-4DF8-9ED8-1A384400C577}" presName="Name13" presStyleLbl="parChTrans1D2" presStyleIdx="0" presStyleCnt="4"/>
      <dgm:spPr/>
      <dgm:t>
        <a:bodyPr/>
        <a:lstStyle/>
        <a:p>
          <a:pPr rtl="1"/>
          <a:endParaRPr lang="ar-IQ"/>
        </a:p>
      </dgm:t>
    </dgm:pt>
    <dgm:pt modelId="{AA766047-22A9-47E8-AAB3-14C64FC04836}" type="pres">
      <dgm:prSet presAssocID="{CEB8B753-213A-4277-8DE7-55293E446D9F}" presName="childText" presStyleLbl="bgAcc1" presStyleIdx="0" presStyleCnt="4" custScaleX="168721" custScaleY="146921">
        <dgm:presLayoutVars>
          <dgm:bulletEnabled val="1"/>
        </dgm:presLayoutVars>
      </dgm:prSet>
      <dgm:spPr/>
      <dgm:t>
        <a:bodyPr/>
        <a:lstStyle/>
        <a:p>
          <a:pPr rtl="1"/>
          <a:endParaRPr lang="ar-IQ"/>
        </a:p>
      </dgm:t>
    </dgm:pt>
    <dgm:pt modelId="{63EF90C0-EA2D-4C1E-B29B-7229C748B35B}" type="pres">
      <dgm:prSet presAssocID="{E1B7D2C6-0EB1-4692-AC5A-BAEC51BE8410}" presName="Name13" presStyleLbl="parChTrans1D2" presStyleIdx="1" presStyleCnt="4"/>
      <dgm:spPr/>
      <dgm:t>
        <a:bodyPr/>
        <a:lstStyle/>
        <a:p>
          <a:pPr rtl="1"/>
          <a:endParaRPr lang="ar-IQ"/>
        </a:p>
      </dgm:t>
    </dgm:pt>
    <dgm:pt modelId="{31955599-ADC6-4B01-898F-2F95E840E2B9}" type="pres">
      <dgm:prSet presAssocID="{D7C8A1B1-BE19-4F51-B10B-7815FE336FD2}" presName="childText" presStyleLbl="bgAcc1" presStyleIdx="1" presStyleCnt="4" custScaleX="161849" custScaleY="132771">
        <dgm:presLayoutVars>
          <dgm:bulletEnabled val="1"/>
        </dgm:presLayoutVars>
      </dgm:prSet>
      <dgm:spPr/>
      <dgm:t>
        <a:bodyPr/>
        <a:lstStyle/>
        <a:p>
          <a:pPr rtl="1"/>
          <a:endParaRPr lang="ar-IQ"/>
        </a:p>
      </dgm:t>
    </dgm:pt>
    <dgm:pt modelId="{94AA38FB-FA1F-4CDC-828A-5528CCEC8C43}" type="pres">
      <dgm:prSet presAssocID="{DD57D5C1-DA92-4D0F-A4BC-428860EF902E}" presName="root" presStyleCnt="0"/>
      <dgm:spPr/>
    </dgm:pt>
    <dgm:pt modelId="{FBB70FBA-7731-4FDB-BAED-790EC7E90624}" type="pres">
      <dgm:prSet presAssocID="{DD57D5C1-DA92-4D0F-A4BC-428860EF902E}" presName="rootComposite" presStyleCnt="0"/>
      <dgm:spPr/>
    </dgm:pt>
    <dgm:pt modelId="{F0AA9E3E-B492-469A-A3D1-3E4429A0CDAD}" type="pres">
      <dgm:prSet presAssocID="{DD57D5C1-DA92-4D0F-A4BC-428860EF902E}" presName="rootText" presStyleLbl="node1" presStyleIdx="1" presStyleCnt="2" custScaleX="170924" custScaleY="153901" custLinFactNeighborX="-17089" custLinFactNeighborY="5297"/>
      <dgm:spPr/>
      <dgm:t>
        <a:bodyPr/>
        <a:lstStyle/>
        <a:p>
          <a:pPr rtl="1"/>
          <a:endParaRPr lang="ar-IQ"/>
        </a:p>
      </dgm:t>
    </dgm:pt>
    <dgm:pt modelId="{645C2D17-9E9E-45C4-9AFA-B4196C3CF297}" type="pres">
      <dgm:prSet presAssocID="{DD57D5C1-DA92-4D0F-A4BC-428860EF902E}" presName="rootConnector" presStyleLbl="node1" presStyleIdx="1" presStyleCnt="2"/>
      <dgm:spPr/>
      <dgm:t>
        <a:bodyPr/>
        <a:lstStyle/>
        <a:p>
          <a:pPr rtl="1"/>
          <a:endParaRPr lang="ar-IQ"/>
        </a:p>
      </dgm:t>
    </dgm:pt>
    <dgm:pt modelId="{65C6D9C4-CDD3-4B3F-86C1-0094A513FD72}" type="pres">
      <dgm:prSet presAssocID="{DD57D5C1-DA92-4D0F-A4BC-428860EF902E}" presName="childShape" presStyleCnt="0"/>
      <dgm:spPr/>
    </dgm:pt>
    <dgm:pt modelId="{EB50863F-8E23-4FF3-AB4F-10551ED813BD}" type="pres">
      <dgm:prSet presAssocID="{FCA9505C-EF70-47FF-A51B-D2290A6265F6}" presName="Name13" presStyleLbl="parChTrans1D2" presStyleIdx="2" presStyleCnt="4"/>
      <dgm:spPr/>
      <dgm:t>
        <a:bodyPr/>
        <a:lstStyle/>
        <a:p>
          <a:pPr rtl="1"/>
          <a:endParaRPr lang="ar-IQ"/>
        </a:p>
      </dgm:t>
    </dgm:pt>
    <dgm:pt modelId="{ADB48427-3BDB-4629-8FA0-E95ECA69479A}" type="pres">
      <dgm:prSet presAssocID="{8C29FA83-F09B-47E9-B6A8-FFEAD6B11273}" presName="childText" presStyleLbl="bgAcc1" presStyleIdx="2" presStyleCnt="4" custScaleX="182359" custScaleY="125263" custLinFactNeighborX="-33168" custLinFactNeighborY="2254">
        <dgm:presLayoutVars>
          <dgm:bulletEnabled val="1"/>
        </dgm:presLayoutVars>
      </dgm:prSet>
      <dgm:spPr/>
      <dgm:t>
        <a:bodyPr/>
        <a:lstStyle/>
        <a:p>
          <a:pPr rtl="1"/>
          <a:endParaRPr lang="ar-IQ"/>
        </a:p>
      </dgm:t>
    </dgm:pt>
    <dgm:pt modelId="{B1A42E9D-4460-4715-B61F-32846DEE396F}" type="pres">
      <dgm:prSet presAssocID="{97C1B4EE-3F32-4F2C-92D3-CBBDB55AEF51}" presName="Name13" presStyleLbl="parChTrans1D2" presStyleIdx="3" presStyleCnt="4"/>
      <dgm:spPr/>
      <dgm:t>
        <a:bodyPr/>
        <a:lstStyle/>
        <a:p>
          <a:pPr rtl="1"/>
          <a:endParaRPr lang="ar-IQ"/>
        </a:p>
      </dgm:t>
    </dgm:pt>
    <dgm:pt modelId="{761DB0C6-764B-4203-A1F1-778D33C73AE3}" type="pres">
      <dgm:prSet presAssocID="{E1E7347F-79C1-48EB-AD2D-D1665001E4FA}" presName="childText" presStyleLbl="bgAcc1" presStyleIdx="3" presStyleCnt="4" custScaleX="180453" custScaleY="121177" custLinFactNeighborX="-33168" custLinFactNeighborY="-10566">
        <dgm:presLayoutVars>
          <dgm:bulletEnabled val="1"/>
        </dgm:presLayoutVars>
      </dgm:prSet>
      <dgm:spPr/>
      <dgm:t>
        <a:bodyPr/>
        <a:lstStyle/>
        <a:p>
          <a:pPr rtl="1"/>
          <a:endParaRPr lang="ar-IQ"/>
        </a:p>
      </dgm:t>
    </dgm:pt>
  </dgm:ptLst>
  <dgm:cxnLst>
    <dgm:cxn modelId="{87B69741-74D3-40E5-8288-1AF436771358}" srcId="{D992C4AD-9040-456F-856D-74A7C251B822}" destId="{8C730B49-CF9F-48BC-8061-1092C3D703CB}" srcOrd="0" destOrd="0" parTransId="{EAAAA764-69CA-46A8-B741-BE4DAA45E2FA}" sibTransId="{B65E1999-6D44-4026-8B82-9ACF759C0D7F}"/>
    <dgm:cxn modelId="{F5131DA5-0437-4533-84C5-3302550F8EE0}" srcId="{8C730B49-CF9F-48BC-8061-1092C3D703CB}" destId="{CEB8B753-213A-4277-8DE7-55293E446D9F}" srcOrd="0" destOrd="0" parTransId="{3DAAB749-3D33-4DF8-9ED8-1A384400C577}" sibTransId="{51FC29F9-34BE-4D9B-B402-34AE9BD0893D}"/>
    <dgm:cxn modelId="{9CAE810D-1F1E-4C3A-B602-293D855804CF}" type="presOf" srcId="{8C730B49-CF9F-48BC-8061-1092C3D703CB}" destId="{926240C9-24C5-490A-8915-23AB8E7C7B0B}" srcOrd="1" destOrd="0" presId="urn:microsoft.com/office/officeart/2005/8/layout/hierarchy3"/>
    <dgm:cxn modelId="{C987B7EB-97C9-42F4-A74D-28A5A2D8639D}" srcId="{D992C4AD-9040-456F-856D-74A7C251B822}" destId="{DD57D5C1-DA92-4D0F-A4BC-428860EF902E}" srcOrd="1" destOrd="0" parTransId="{6CA1A3CC-B733-405C-BBD4-657A34D6449A}" sibTransId="{FB5404EB-B4B6-4EAB-BCAA-29C392E9239F}"/>
    <dgm:cxn modelId="{4DEC7D50-D40C-4D79-8B57-32940E4E0370}" type="presOf" srcId="{FCA9505C-EF70-47FF-A51B-D2290A6265F6}" destId="{EB50863F-8E23-4FF3-AB4F-10551ED813BD}" srcOrd="0" destOrd="0" presId="urn:microsoft.com/office/officeart/2005/8/layout/hierarchy3"/>
    <dgm:cxn modelId="{AA079F50-DBF6-4B2E-8699-D5EE91FCF172}" type="presOf" srcId="{8C29FA83-F09B-47E9-B6A8-FFEAD6B11273}" destId="{ADB48427-3BDB-4629-8FA0-E95ECA69479A}" srcOrd="0" destOrd="0" presId="urn:microsoft.com/office/officeart/2005/8/layout/hierarchy3"/>
    <dgm:cxn modelId="{6AD3D133-6EDA-4DA6-B10A-C0D15BF44B1A}" srcId="{DD57D5C1-DA92-4D0F-A4BC-428860EF902E}" destId="{E1E7347F-79C1-48EB-AD2D-D1665001E4FA}" srcOrd="1" destOrd="0" parTransId="{97C1B4EE-3F32-4F2C-92D3-CBBDB55AEF51}" sibTransId="{B1203A7E-BDA8-4F4D-951B-339A973EBD71}"/>
    <dgm:cxn modelId="{594EEFF4-9F39-4FBD-932E-1E52698E53CE}" type="presOf" srcId="{E1E7347F-79C1-48EB-AD2D-D1665001E4FA}" destId="{761DB0C6-764B-4203-A1F1-778D33C73AE3}" srcOrd="0" destOrd="0" presId="urn:microsoft.com/office/officeart/2005/8/layout/hierarchy3"/>
    <dgm:cxn modelId="{07650485-22A6-4C46-AAF8-DD26CD994C73}" type="presOf" srcId="{DD57D5C1-DA92-4D0F-A4BC-428860EF902E}" destId="{F0AA9E3E-B492-469A-A3D1-3E4429A0CDAD}" srcOrd="0" destOrd="0" presId="urn:microsoft.com/office/officeart/2005/8/layout/hierarchy3"/>
    <dgm:cxn modelId="{ED9FD983-2E86-4302-8953-C62F1595B8B6}" type="presOf" srcId="{D992C4AD-9040-456F-856D-74A7C251B822}" destId="{06F06D90-AD72-443F-91CB-6AB9C4C89024}" srcOrd="0" destOrd="0" presId="urn:microsoft.com/office/officeart/2005/8/layout/hierarchy3"/>
    <dgm:cxn modelId="{5EC5057C-5B19-4880-A913-65B37B146B1E}" type="presOf" srcId="{D7C8A1B1-BE19-4F51-B10B-7815FE336FD2}" destId="{31955599-ADC6-4B01-898F-2F95E840E2B9}" srcOrd="0" destOrd="0" presId="urn:microsoft.com/office/officeart/2005/8/layout/hierarchy3"/>
    <dgm:cxn modelId="{64F273D6-E80E-402F-99FF-6EFAFB3D5D1E}" type="presOf" srcId="{DD57D5C1-DA92-4D0F-A4BC-428860EF902E}" destId="{645C2D17-9E9E-45C4-9AFA-B4196C3CF297}" srcOrd="1" destOrd="0" presId="urn:microsoft.com/office/officeart/2005/8/layout/hierarchy3"/>
    <dgm:cxn modelId="{645AC1A1-E0D4-4B74-9438-A7568F5AC2D8}" type="presOf" srcId="{3DAAB749-3D33-4DF8-9ED8-1A384400C577}" destId="{413777F7-0733-439A-B714-9EE038A4F27A}" srcOrd="0" destOrd="0" presId="urn:microsoft.com/office/officeart/2005/8/layout/hierarchy3"/>
    <dgm:cxn modelId="{AE2DF22D-9D25-4029-8F8E-C85C22A7F8C5}" type="presOf" srcId="{97C1B4EE-3F32-4F2C-92D3-CBBDB55AEF51}" destId="{B1A42E9D-4460-4715-B61F-32846DEE396F}" srcOrd="0" destOrd="0" presId="urn:microsoft.com/office/officeart/2005/8/layout/hierarchy3"/>
    <dgm:cxn modelId="{97085943-DD08-4598-9A99-7B55CB880155}" type="presOf" srcId="{E1B7D2C6-0EB1-4692-AC5A-BAEC51BE8410}" destId="{63EF90C0-EA2D-4C1E-B29B-7229C748B35B}" srcOrd="0" destOrd="0" presId="urn:microsoft.com/office/officeart/2005/8/layout/hierarchy3"/>
    <dgm:cxn modelId="{41302680-251C-48A8-8107-F0FD0F7A8E93}" type="presOf" srcId="{CEB8B753-213A-4277-8DE7-55293E446D9F}" destId="{AA766047-22A9-47E8-AAB3-14C64FC04836}" srcOrd="0" destOrd="0" presId="urn:microsoft.com/office/officeart/2005/8/layout/hierarchy3"/>
    <dgm:cxn modelId="{CFE20639-65BF-40DD-9678-553798A9E5FB}" srcId="{8C730B49-CF9F-48BC-8061-1092C3D703CB}" destId="{D7C8A1B1-BE19-4F51-B10B-7815FE336FD2}" srcOrd="1" destOrd="0" parTransId="{E1B7D2C6-0EB1-4692-AC5A-BAEC51BE8410}" sibTransId="{71F1D0E3-43A3-453E-BFDA-F168FCB1C5EF}"/>
    <dgm:cxn modelId="{2F03B00C-1AD2-445F-A8CB-726267C9183B}" type="presOf" srcId="{8C730B49-CF9F-48BC-8061-1092C3D703CB}" destId="{40938039-586A-4F91-A734-793635F1172D}" srcOrd="0" destOrd="0" presId="urn:microsoft.com/office/officeart/2005/8/layout/hierarchy3"/>
    <dgm:cxn modelId="{9A6F6751-F9B6-489B-96B6-DAFFCDAC1F41}" srcId="{DD57D5C1-DA92-4D0F-A4BC-428860EF902E}" destId="{8C29FA83-F09B-47E9-B6A8-FFEAD6B11273}" srcOrd="0" destOrd="0" parTransId="{FCA9505C-EF70-47FF-A51B-D2290A6265F6}" sibTransId="{E0E21334-C33A-4D89-83A5-FA6870EFD3BD}"/>
    <dgm:cxn modelId="{AB82FED0-3287-463B-B384-7BD3F96E80D5}" type="presParOf" srcId="{06F06D90-AD72-443F-91CB-6AB9C4C89024}" destId="{6B4237B9-4C94-4D56-B0D5-A54E759BEA3A}" srcOrd="0" destOrd="0" presId="urn:microsoft.com/office/officeart/2005/8/layout/hierarchy3"/>
    <dgm:cxn modelId="{C38DF3BB-40F7-4320-9185-0E1F4D68A714}" type="presParOf" srcId="{6B4237B9-4C94-4D56-B0D5-A54E759BEA3A}" destId="{5C1D8884-D9FD-4C5D-AA7A-8CE020DBC31B}" srcOrd="0" destOrd="0" presId="urn:microsoft.com/office/officeart/2005/8/layout/hierarchy3"/>
    <dgm:cxn modelId="{206BFD3B-D52F-4138-90BD-01D293E56D4B}" type="presParOf" srcId="{5C1D8884-D9FD-4C5D-AA7A-8CE020DBC31B}" destId="{40938039-586A-4F91-A734-793635F1172D}" srcOrd="0" destOrd="0" presId="urn:microsoft.com/office/officeart/2005/8/layout/hierarchy3"/>
    <dgm:cxn modelId="{89F8AFD4-D0D8-4305-A22B-06D2B3C71F8B}" type="presParOf" srcId="{5C1D8884-D9FD-4C5D-AA7A-8CE020DBC31B}" destId="{926240C9-24C5-490A-8915-23AB8E7C7B0B}" srcOrd="1" destOrd="0" presId="urn:microsoft.com/office/officeart/2005/8/layout/hierarchy3"/>
    <dgm:cxn modelId="{B7FD44D3-1384-4722-A6B2-DF253A057E04}" type="presParOf" srcId="{6B4237B9-4C94-4D56-B0D5-A54E759BEA3A}" destId="{8A23086F-7F05-4461-864D-A7AFED6B5B96}" srcOrd="1" destOrd="0" presId="urn:microsoft.com/office/officeart/2005/8/layout/hierarchy3"/>
    <dgm:cxn modelId="{585CC32B-0EDD-47DA-8752-14C80EEB9483}" type="presParOf" srcId="{8A23086F-7F05-4461-864D-A7AFED6B5B96}" destId="{413777F7-0733-439A-B714-9EE038A4F27A}" srcOrd="0" destOrd="0" presId="urn:microsoft.com/office/officeart/2005/8/layout/hierarchy3"/>
    <dgm:cxn modelId="{4504936D-7547-4082-82D0-6264CDF1AEEF}" type="presParOf" srcId="{8A23086F-7F05-4461-864D-A7AFED6B5B96}" destId="{AA766047-22A9-47E8-AAB3-14C64FC04836}" srcOrd="1" destOrd="0" presId="urn:microsoft.com/office/officeart/2005/8/layout/hierarchy3"/>
    <dgm:cxn modelId="{83B07599-6AEB-4040-A3AE-D159A53606B1}" type="presParOf" srcId="{8A23086F-7F05-4461-864D-A7AFED6B5B96}" destId="{63EF90C0-EA2D-4C1E-B29B-7229C748B35B}" srcOrd="2" destOrd="0" presId="urn:microsoft.com/office/officeart/2005/8/layout/hierarchy3"/>
    <dgm:cxn modelId="{DA870013-E705-4CCD-9AA3-28E920F84B3F}" type="presParOf" srcId="{8A23086F-7F05-4461-864D-A7AFED6B5B96}" destId="{31955599-ADC6-4B01-898F-2F95E840E2B9}" srcOrd="3" destOrd="0" presId="urn:microsoft.com/office/officeart/2005/8/layout/hierarchy3"/>
    <dgm:cxn modelId="{FC58F9CD-8745-4521-9826-8C335E5D6252}" type="presParOf" srcId="{06F06D90-AD72-443F-91CB-6AB9C4C89024}" destId="{94AA38FB-FA1F-4CDC-828A-5528CCEC8C43}" srcOrd="1" destOrd="0" presId="urn:microsoft.com/office/officeart/2005/8/layout/hierarchy3"/>
    <dgm:cxn modelId="{039A1C87-A0FE-4E89-8266-32330319BD49}" type="presParOf" srcId="{94AA38FB-FA1F-4CDC-828A-5528CCEC8C43}" destId="{FBB70FBA-7731-4FDB-BAED-790EC7E90624}" srcOrd="0" destOrd="0" presId="urn:microsoft.com/office/officeart/2005/8/layout/hierarchy3"/>
    <dgm:cxn modelId="{0555E56F-5DF9-4B71-AF26-B48C4F888667}" type="presParOf" srcId="{FBB70FBA-7731-4FDB-BAED-790EC7E90624}" destId="{F0AA9E3E-B492-469A-A3D1-3E4429A0CDAD}" srcOrd="0" destOrd="0" presId="urn:microsoft.com/office/officeart/2005/8/layout/hierarchy3"/>
    <dgm:cxn modelId="{5F62AD52-283C-47E0-B833-F6EEC01217D6}" type="presParOf" srcId="{FBB70FBA-7731-4FDB-BAED-790EC7E90624}" destId="{645C2D17-9E9E-45C4-9AFA-B4196C3CF297}" srcOrd="1" destOrd="0" presId="urn:microsoft.com/office/officeart/2005/8/layout/hierarchy3"/>
    <dgm:cxn modelId="{F9DD69A5-32D5-44AB-B5BA-F87D8269C190}" type="presParOf" srcId="{94AA38FB-FA1F-4CDC-828A-5528CCEC8C43}" destId="{65C6D9C4-CDD3-4B3F-86C1-0094A513FD72}" srcOrd="1" destOrd="0" presId="urn:microsoft.com/office/officeart/2005/8/layout/hierarchy3"/>
    <dgm:cxn modelId="{F88B7C56-3E54-487F-B845-20F37D5BB511}" type="presParOf" srcId="{65C6D9C4-CDD3-4B3F-86C1-0094A513FD72}" destId="{EB50863F-8E23-4FF3-AB4F-10551ED813BD}" srcOrd="0" destOrd="0" presId="urn:microsoft.com/office/officeart/2005/8/layout/hierarchy3"/>
    <dgm:cxn modelId="{CC67FDE3-66BD-489F-919E-F79C72C105E9}" type="presParOf" srcId="{65C6D9C4-CDD3-4B3F-86C1-0094A513FD72}" destId="{ADB48427-3BDB-4629-8FA0-E95ECA69479A}" srcOrd="1" destOrd="0" presId="urn:microsoft.com/office/officeart/2005/8/layout/hierarchy3"/>
    <dgm:cxn modelId="{7C264EB7-612A-4874-84C1-6D66630B3C60}" type="presParOf" srcId="{65C6D9C4-CDD3-4B3F-86C1-0094A513FD72}" destId="{B1A42E9D-4460-4715-B61F-32846DEE396F}" srcOrd="2" destOrd="0" presId="urn:microsoft.com/office/officeart/2005/8/layout/hierarchy3"/>
    <dgm:cxn modelId="{B73E3D57-C05A-4F7D-9201-D21EBB63EAB5}" type="presParOf" srcId="{65C6D9C4-CDD3-4B3F-86C1-0094A513FD72}" destId="{761DB0C6-764B-4203-A1F1-778D33C73AE3}" srcOrd="3" destOrd="0" presId="urn:microsoft.com/office/officeart/2005/8/layout/hierarchy3"/>
  </dgm:cxnLst>
  <dgm:bg/>
  <dgm:whole/>
</dgm:dataModel>
</file>

<file path=ppt/diagrams/data2.xml><?xml version="1.0" encoding="utf-8"?>
<dgm:dataModel xmlns:dgm="http://schemas.openxmlformats.org/drawingml/2006/diagram" xmlns:a="http://schemas.openxmlformats.org/drawingml/2006/main">
  <dgm:ptLst>
    <dgm:pt modelId="{C56FC29D-CE0C-4566-A456-7C4989A5D22C}" type="doc">
      <dgm:prSet loTypeId="urn:microsoft.com/office/officeart/2005/8/layout/cycle7" loCatId="cycle" qsTypeId="urn:microsoft.com/office/officeart/2005/8/quickstyle/simple1" qsCatId="simple" csTypeId="urn:microsoft.com/office/officeart/2005/8/colors/accent1_2" csCatId="accent1" phldr="1"/>
      <dgm:spPr/>
      <dgm:t>
        <a:bodyPr/>
        <a:lstStyle/>
        <a:p>
          <a:pPr rtl="1"/>
          <a:endParaRPr lang="ar-IQ"/>
        </a:p>
      </dgm:t>
    </dgm:pt>
    <dgm:pt modelId="{CEF54846-B543-40D6-96A8-45C5A43B47C7}">
      <dgm:prSet phldrT="[نص]" custT="1"/>
      <dgm:spPr/>
      <dgm:t>
        <a:bodyPr/>
        <a:lstStyle/>
        <a:p>
          <a:pPr rtl="1"/>
          <a:r>
            <a:rPr lang="ar-IQ" sz="2000" dirty="0" smtClean="0">
              <a:solidFill>
                <a:schemeClr val="tx1"/>
              </a:solidFill>
            </a:rPr>
            <a:t>- يتحقق لأحد المتعاقدين أو لكل منهما أن يستقل بوضع حد للرابطة العقدية وزوال أثر العقد من حقوق </a:t>
          </a:r>
          <a:r>
            <a:rPr lang="ar-IQ" sz="2000" dirty="0" err="1" smtClean="0">
              <a:solidFill>
                <a:schemeClr val="tx1"/>
              </a:solidFill>
            </a:rPr>
            <a:t>و</a:t>
          </a:r>
          <a:r>
            <a:rPr lang="ar-IQ" sz="2000" dirty="0" smtClean="0">
              <a:solidFill>
                <a:schemeClr val="tx1"/>
              </a:solidFill>
            </a:rPr>
            <a:t> التزامات وأهم هذه العقود :</a:t>
          </a:r>
          <a:endParaRPr lang="ar-IQ" sz="2000" dirty="0">
            <a:solidFill>
              <a:schemeClr val="tx1"/>
            </a:solidFill>
          </a:endParaRPr>
        </a:p>
      </dgm:t>
    </dgm:pt>
    <dgm:pt modelId="{870B51B3-97AB-441F-BEC7-C67599C7C19F}" type="parTrans" cxnId="{F82CBF0B-1219-466B-927B-A6CA97F37D79}">
      <dgm:prSet/>
      <dgm:spPr/>
      <dgm:t>
        <a:bodyPr/>
        <a:lstStyle/>
        <a:p>
          <a:pPr rtl="1"/>
          <a:endParaRPr lang="ar-IQ"/>
        </a:p>
      </dgm:t>
    </dgm:pt>
    <dgm:pt modelId="{1E8AFCB5-4BA3-4AFC-9204-8102D74CF8B7}" type="sibTrans" cxnId="{F82CBF0B-1219-466B-927B-A6CA97F37D79}">
      <dgm:prSet/>
      <dgm:spPr>
        <a:solidFill>
          <a:schemeClr val="accent6"/>
        </a:solidFill>
      </dgm:spPr>
      <dgm:t>
        <a:bodyPr/>
        <a:lstStyle/>
        <a:p>
          <a:pPr rtl="1"/>
          <a:endParaRPr lang="ar-IQ"/>
        </a:p>
      </dgm:t>
    </dgm:pt>
    <dgm:pt modelId="{D118538B-1175-4F66-8FDB-F6AFF4D0A673}">
      <dgm:prSet phldrT="[نص]" custT="1"/>
      <dgm:spPr/>
      <dgm:t>
        <a:bodyPr/>
        <a:lstStyle/>
        <a:p>
          <a:pPr rtl="1"/>
          <a:r>
            <a:rPr lang="ar-IQ" sz="1800" b="1" dirty="0" smtClean="0">
              <a:solidFill>
                <a:schemeClr val="tx1"/>
              </a:solidFill>
            </a:rPr>
            <a:t>* العقود الملزمة لجانب واحد</a:t>
          </a:r>
        </a:p>
        <a:p>
          <a:pPr rtl="1"/>
          <a:r>
            <a:rPr lang="ar-IQ" sz="1800" b="1" dirty="0" smtClean="0">
              <a:solidFill>
                <a:schemeClr val="tx1"/>
              </a:solidFill>
            </a:rPr>
            <a:t>( لكلا المتعاقدين حق فسخها)</a:t>
          </a:r>
        </a:p>
        <a:p>
          <a:pPr rtl="1"/>
          <a:r>
            <a:rPr lang="ar-IQ" sz="1800" b="1" dirty="0" smtClean="0">
              <a:solidFill>
                <a:schemeClr val="tx1"/>
              </a:solidFill>
            </a:rPr>
            <a:t>- عقد الوكالة بدون أجر</a:t>
          </a:r>
        </a:p>
        <a:p>
          <a:pPr rtl="1"/>
          <a:r>
            <a:rPr lang="ar-IQ" sz="1800" b="1" dirty="0" smtClean="0">
              <a:solidFill>
                <a:schemeClr val="tx1"/>
              </a:solidFill>
            </a:rPr>
            <a:t>- عقد الوديعة</a:t>
          </a:r>
        </a:p>
        <a:p>
          <a:pPr rtl="1"/>
          <a:r>
            <a:rPr lang="ar-IQ" sz="1800" b="1" dirty="0" smtClean="0">
              <a:solidFill>
                <a:schemeClr val="tx1"/>
              </a:solidFill>
            </a:rPr>
            <a:t>- عقد العارية</a:t>
          </a:r>
          <a:endParaRPr lang="ar-IQ" sz="1800" b="1" dirty="0">
            <a:solidFill>
              <a:schemeClr val="tx1"/>
            </a:solidFill>
          </a:endParaRPr>
        </a:p>
      </dgm:t>
    </dgm:pt>
    <dgm:pt modelId="{B6C8A48F-493A-4342-AE74-C03F80B62711}" type="parTrans" cxnId="{00E331F4-9B81-43BE-B623-5C2AAD0D9054}">
      <dgm:prSet/>
      <dgm:spPr/>
      <dgm:t>
        <a:bodyPr/>
        <a:lstStyle/>
        <a:p>
          <a:pPr rtl="1"/>
          <a:endParaRPr lang="ar-IQ"/>
        </a:p>
      </dgm:t>
    </dgm:pt>
    <dgm:pt modelId="{F10D5703-FE97-4906-99DE-3B7333D4DC3D}" type="sibTrans" cxnId="{00E331F4-9B81-43BE-B623-5C2AAD0D9054}">
      <dgm:prSet/>
      <dgm:spPr>
        <a:solidFill>
          <a:schemeClr val="accent6"/>
        </a:solidFill>
      </dgm:spPr>
      <dgm:t>
        <a:bodyPr/>
        <a:lstStyle/>
        <a:p>
          <a:pPr rtl="1"/>
          <a:endParaRPr lang="ar-IQ"/>
        </a:p>
      </dgm:t>
    </dgm:pt>
    <dgm:pt modelId="{C2031955-FEF8-4AEF-8F13-40CD93516720}">
      <dgm:prSet phldrT="[نص]"/>
      <dgm:spPr/>
      <dgm:t>
        <a:bodyPr/>
        <a:lstStyle/>
        <a:p>
          <a:pPr rtl="1"/>
          <a:r>
            <a:rPr lang="ar-IQ" b="1" dirty="0" smtClean="0">
              <a:solidFill>
                <a:schemeClr val="tx1"/>
              </a:solidFill>
            </a:rPr>
            <a:t>* العقود الملحقة بأحد الخيارات</a:t>
          </a:r>
        </a:p>
        <a:p>
          <a:pPr rtl="1"/>
          <a:r>
            <a:rPr lang="ar-IQ" b="1" dirty="0" smtClean="0">
              <a:solidFill>
                <a:schemeClr val="tx1"/>
              </a:solidFill>
            </a:rPr>
            <a:t>(لأحد المتعاقدين حق فسخها)</a:t>
          </a:r>
        </a:p>
        <a:p>
          <a:pPr rtl="1"/>
          <a:r>
            <a:rPr lang="ar-IQ" b="1" dirty="0" smtClean="0">
              <a:solidFill>
                <a:schemeClr val="tx1"/>
              </a:solidFill>
            </a:rPr>
            <a:t>- البيع بشرط الخيار</a:t>
          </a:r>
        </a:p>
        <a:p>
          <a:pPr rtl="1"/>
          <a:r>
            <a:rPr lang="ar-IQ" b="1" dirty="0" smtClean="0">
              <a:solidFill>
                <a:schemeClr val="tx1"/>
              </a:solidFill>
            </a:rPr>
            <a:t>- البيع بشرط التجربة</a:t>
          </a:r>
        </a:p>
        <a:p>
          <a:pPr rtl="1"/>
          <a:r>
            <a:rPr lang="ar-IQ" b="1" dirty="0" smtClean="0">
              <a:solidFill>
                <a:schemeClr val="tx1"/>
              </a:solidFill>
            </a:rPr>
            <a:t>-البيع بشرط المذاق</a:t>
          </a:r>
        </a:p>
      </dgm:t>
    </dgm:pt>
    <dgm:pt modelId="{41CA8E38-3A6C-42C2-9453-76EC38323250}" type="parTrans" cxnId="{10CDB700-17D3-4C25-A212-076DF024BC50}">
      <dgm:prSet/>
      <dgm:spPr/>
      <dgm:t>
        <a:bodyPr/>
        <a:lstStyle/>
        <a:p>
          <a:pPr rtl="1"/>
          <a:endParaRPr lang="ar-IQ"/>
        </a:p>
      </dgm:t>
    </dgm:pt>
    <dgm:pt modelId="{58A02782-1FA4-4CAC-A807-3ECBDB4DB699}" type="sibTrans" cxnId="{10CDB700-17D3-4C25-A212-076DF024BC50}">
      <dgm:prSet/>
      <dgm:spPr>
        <a:solidFill>
          <a:schemeClr val="accent6"/>
        </a:solidFill>
      </dgm:spPr>
      <dgm:t>
        <a:bodyPr/>
        <a:lstStyle/>
        <a:p>
          <a:pPr rtl="1"/>
          <a:endParaRPr lang="ar-IQ"/>
        </a:p>
      </dgm:t>
    </dgm:pt>
    <dgm:pt modelId="{72ABCF15-93A5-4AD7-BA95-4873F58DA16F}" type="pres">
      <dgm:prSet presAssocID="{C56FC29D-CE0C-4566-A456-7C4989A5D22C}" presName="Name0" presStyleCnt="0">
        <dgm:presLayoutVars>
          <dgm:dir/>
          <dgm:resizeHandles val="exact"/>
        </dgm:presLayoutVars>
      </dgm:prSet>
      <dgm:spPr/>
      <dgm:t>
        <a:bodyPr/>
        <a:lstStyle/>
        <a:p>
          <a:pPr rtl="1"/>
          <a:endParaRPr lang="ar-IQ"/>
        </a:p>
      </dgm:t>
    </dgm:pt>
    <dgm:pt modelId="{174BC484-ED71-40BF-8627-20BC5E012425}" type="pres">
      <dgm:prSet presAssocID="{CEF54846-B543-40D6-96A8-45C5A43B47C7}" presName="node" presStyleLbl="node1" presStyleIdx="0" presStyleCnt="3" custScaleX="176864" custRadScaleRad="90160" custRadScaleInc="-628">
        <dgm:presLayoutVars>
          <dgm:bulletEnabled val="1"/>
        </dgm:presLayoutVars>
      </dgm:prSet>
      <dgm:spPr/>
      <dgm:t>
        <a:bodyPr/>
        <a:lstStyle/>
        <a:p>
          <a:pPr rtl="1"/>
          <a:endParaRPr lang="ar-IQ"/>
        </a:p>
      </dgm:t>
    </dgm:pt>
    <dgm:pt modelId="{4FCD02A2-B5FF-43AB-BA6A-97F7265E33C8}" type="pres">
      <dgm:prSet presAssocID="{1E8AFCB5-4BA3-4AFC-9204-8102D74CF8B7}" presName="sibTrans" presStyleLbl="sibTrans2D1" presStyleIdx="0" presStyleCnt="3"/>
      <dgm:spPr/>
      <dgm:t>
        <a:bodyPr/>
        <a:lstStyle/>
        <a:p>
          <a:pPr rtl="1"/>
          <a:endParaRPr lang="ar-IQ"/>
        </a:p>
      </dgm:t>
    </dgm:pt>
    <dgm:pt modelId="{F018C643-C38A-4443-A2E4-CD34C726DD6D}" type="pres">
      <dgm:prSet presAssocID="{1E8AFCB5-4BA3-4AFC-9204-8102D74CF8B7}" presName="connectorText" presStyleLbl="sibTrans2D1" presStyleIdx="0" presStyleCnt="3"/>
      <dgm:spPr/>
      <dgm:t>
        <a:bodyPr/>
        <a:lstStyle/>
        <a:p>
          <a:pPr rtl="1"/>
          <a:endParaRPr lang="ar-IQ"/>
        </a:p>
      </dgm:t>
    </dgm:pt>
    <dgm:pt modelId="{0557667A-1677-46E5-93B2-D54E2273109F}" type="pres">
      <dgm:prSet presAssocID="{D118538B-1175-4F66-8FDB-F6AFF4D0A673}" presName="node" presStyleLbl="node1" presStyleIdx="1" presStyleCnt="3" custScaleX="139743" custScaleY="160987" custRadScaleRad="119131" custRadScaleInc="-17871">
        <dgm:presLayoutVars>
          <dgm:bulletEnabled val="1"/>
        </dgm:presLayoutVars>
      </dgm:prSet>
      <dgm:spPr/>
      <dgm:t>
        <a:bodyPr/>
        <a:lstStyle/>
        <a:p>
          <a:pPr rtl="1"/>
          <a:endParaRPr lang="ar-IQ"/>
        </a:p>
      </dgm:t>
    </dgm:pt>
    <dgm:pt modelId="{9D6DC5DE-8E0F-437B-8320-260A016424A8}" type="pres">
      <dgm:prSet presAssocID="{F10D5703-FE97-4906-99DE-3B7333D4DC3D}" presName="sibTrans" presStyleLbl="sibTrans2D1" presStyleIdx="1" presStyleCnt="3"/>
      <dgm:spPr/>
      <dgm:t>
        <a:bodyPr/>
        <a:lstStyle/>
        <a:p>
          <a:pPr rtl="1"/>
          <a:endParaRPr lang="ar-IQ"/>
        </a:p>
      </dgm:t>
    </dgm:pt>
    <dgm:pt modelId="{EF3CEB85-130A-4658-AD31-CDBB8DB33D29}" type="pres">
      <dgm:prSet presAssocID="{F10D5703-FE97-4906-99DE-3B7333D4DC3D}" presName="connectorText" presStyleLbl="sibTrans2D1" presStyleIdx="1" presStyleCnt="3"/>
      <dgm:spPr/>
      <dgm:t>
        <a:bodyPr/>
        <a:lstStyle/>
        <a:p>
          <a:pPr rtl="1"/>
          <a:endParaRPr lang="ar-IQ"/>
        </a:p>
      </dgm:t>
    </dgm:pt>
    <dgm:pt modelId="{15416FC3-E3EB-40CF-A918-D7B3877C1B1C}" type="pres">
      <dgm:prSet presAssocID="{C2031955-FEF8-4AEF-8F13-40CD93516720}" presName="node" presStyleLbl="node1" presStyleIdx="2" presStyleCnt="3" custScaleX="142004" custScaleY="154888" custRadScaleRad="103376" custRadScaleInc="12730">
        <dgm:presLayoutVars>
          <dgm:bulletEnabled val="1"/>
        </dgm:presLayoutVars>
      </dgm:prSet>
      <dgm:spPr/>
      <dgm:t>
        <a:bodyPr/>
        <a:lstStyle/>
        <a:p>
          <a:pPr rtl="1"/>
          <a:endParaRPr lang="ar-IQ"/>
        </a:p>
      </dgm:t>
    </dgm:pt>
    <dgm:pt modelId="{EBD1828A-43E2-41E1-97B2-6E07D11A1111}" type="pres">
      <dgm:prSet presAssocID="{58A02782-1FA4-4CAC-A807-3ECBDB4DB699}" presName="sibTrans" presStyleLbl="sibTrans2D1" presStyleIdx="2" presStyleCnt="3"/>
      <dgm:spPr/>
      <dgm:t>
        <a:bodyPr/>
        <a:lstStyle/>
        <a:p>
          <a:pPr rtl="1"/>
          <a:endParaRPr lang="ar-IQ"/>
        </a:p>
      </dgm:t>
    </dgm:pt>
    <dgm:pt modelId="{020301A2-A53F-4FBD-9EA2-4BCC9C95975E}" type="pres">
      <dgm:prSet presAssocID="{58A02782-1FA4-4CAC-A807-3ECBDB4DB699}" presName="connectorText" presStyleLbl="sibTrans2D1" presStyleIdx="2" presStyleCnt="3"/>
      <dgm:spPr/>
      <dgm:t>
        <a:bodyPr/>
        <a:lstStyle/>
        <a:p>
          <a:pPr rtl="1"/>
          <a:endParaRPr lang="ar-IQ"/>
        </a:p>
      </dgm:t>
    </dgm:pt>
  </dgm:ptLst>
  <dgm:cxnLst>
    <dgm:cxn modelId="{D1FD71B6-7979-4EBD-9EA2-C65FC73F23D8}" type="presOf" srcId="{58A02782-1FA4-4CAC-A807-3ECBDB4DB699}" destId="{EBD1828A-43E2-41E1-97B2-6E07D11A1111}" srcOrd="0" destOrd="0" presId="urn:microsoft.com/office/officeart/2005/8/layout/cycle7"/>
    <dgm:cxn modelId="{65F18B2F-9708-4B55-B029-203408FCA6E3}" type="presOf" srcId="{F10D5703-FE97-4906-99DE-3B7333D4DC3D}" destId="{EF3CEB85-130A-4658-AD31-CDBB8DB33D29}" srcOrd="1" destOrd="0" presId="urn:microsoft.com/office/officeart/2005/8/layout/cycle7"/>
    <dgm:cxn modelId="{49D12C71-636C-4363-8CB7-376210601DF0}" type="presOf" srcId="{C2031955-FEF8-4AEF-8F13-40CD93516720}" destId="{15416FC3-E3EB-40CF-A918-D7B3877C1B1C}" srcOrd="0" destOrd="0" presId="urn:microsoft.com/office/officeart/2005/8/layout/cycle7"/>
    <dgm:cxn modelId="{B34D5AD3-191D-4D53-BFDE-BAF81217D57D}" type="presOf" srcId="{F10D5703-FE97-4906-99DE-3B7333D4DC3D}" destId="{9D6DC5DE-8E0F-437B-8320-260A016424A8}" srcOrd="0" destOrd="0" presId="urn:microsoft.com/office/officeart/2005/8/layout/cycle7"/>
    <dgm:cxn modelId="{92FEE387-87C2-492A-976A-FF69A52099F7}" type="presOf" srcId="{1E8AFCB5-4BA3-4AFC-9204-8102D74CF8B7}" destId="{F018C643-C38A-4443-A2E4-CD34C726DD6D}" srcOrd="1" destOrd="0" presId="urn:microsoft.com/office/officeart/2005/8/layout/cycle7"/>
    <dgm:cxn modelId="{D77D683E-B8CA-4833-93AB-21D41EE7D1D0}" type="presOf" srcId="{D118538B-1175-4F66-8FDB-F6AFF4D0A673}" destId="{0557667A-1677-46E5-93B2-D54E2273109F}" srcOrd="0" destOrd="0" presId="urn:microsoft.com/office/officeart/2005/8/layout/cycle7"/>
    <dgm:cxn modelId="{F0664729-016B-427B-9543-A58CEA387438}" type="presOf" srcId="{CEF54846-B543-40D6-96A8-45C5A43B47C7}" destId="{174BC484-ED71-40BF-8627-20BC5E012425}" srcOrd="0" destOrd="0" presId="urn:microsoft.com/office/officeart/2005/8/layout/cycle7"/>
    <dgm:cxn modelId="{F82CBF0B-1219-466B-927B-A6CA97F37D79}" srcId="{C56FC29D-CE0C-4566-A456-7C4989A5D22C}" destId="{CEF54846-B543-40D6-96A8-45C5A43B47C7}" srcOrd="0" destOrd="0" parTransId="{870B51B3-97AB-441F-BEC7-C67599C7C19F}" sibTransId="{1E8AFCB5-4BA3-4AFC-9204-8102D74CF8B7}"/>
    <dgm:cxn modelId="{00E331F4-9B81-43BE-B623-5C2AAD0D9054}" srcId="{C56FC29D-CE0C-4566-A456-7C4989A5D22C}" destId="{D118538B-1175-4F66-8FDB-F6AFF4D0A673}" srcOrd="1" destOrd="0" parTransId="{B6C8A48F-493A-4342-AE74-C03F80B62711}" sibTransId="{F10D5703-FE97-4906-99DE-3B7333D4DC3D}"/>
    <dgm:cxn modelId="{9D19B72B-43CA-46E9-9373-829A8A81A04C}" type="presOf" srcId="{C56FC29D-CE0C-4566-A456-7C4989A5D22C}" destId="{72ABCF15-93A5-4AD7-BA95-4873F58DA16F}" srcOrd="0" destOrd="0" presId="urn:microsoft.com/office/officeart/2005/8/layout/cycle7"/>
    <dgm:cxn modelId="{10CDB700-17D3-4C25-A212-076DF024BC50}" srcId="{C56FC29D-CE0C-4566-A456-7C4989A5D22C}" destId="{C2031955-FEF8-4AEF-8F13-40CD93516720}" srcOrd="2" destOrd="0" parTransId="{41CA8E38-3A6C-42C2-9453-76EC38323250}" sibTransId="{58A02782-1FA4-4CAC-A807-3ECBDB4DB699}"/>
    <dgm:cxn modelId="{485C23F9-477D-4AB7-A0C2-18D132486221}" type="presOf" srcId="{58A02782-1FA4-4CAC-A807-3ECBDB4DB699}" destId="{020301A2-A53F-4FBD-9EA2-4BCC9C95975E}" srcOrd="1" destOrd="0" presId="urn:microsoft.com/office/officeart/2005/8/layout/cycle7"/>
    <dgm:cxn modelId="{A4C9D2AA-6716-4B58-BE44-9931214FC0F2}" type="presOf" srcId="{1E8AFCB5-4BA3-4AFC-9204-8102D74CF8B7}" destId="{4FCD02A2-B5FF-43AB-BA6A-97F7265E33C8}" srcOrd="0" destOrd="0" presId="urn:microsoft.com/office/officeart/2005/8/layout/cycle7"/>
    <dgm:cxn modelId="{6551AF4C-5AED-4892-AB28-7A6DFA0B1BB7}" type="presParOf" srcId="{72ABCF15-93A5-4AD7-BA95-4873F58DA16F}" destId="{174BC484-ED71-40BF-8627-20BC5E012425}" srcOrd="0" destOrd="0" presId="urn:microsoft.com/office/officeart/2005/8/layout/cycle7"/>
    <dgm:cxn modelId="{1E649706-CBE1-4F05-AB22-60E594AD2F1C}" type="presParOf" srcId="{72ABCF15-93A5-4AD7-BA95-4873F58DA16F}" destId="{4FCD02A2-B5FF-43AB-BA6A-97F7265E33C8}" srcOrd="1" destOrd="0" presId="urn:microsoft.com/office/officeart/2005/8/layout/cycle7"/>
    <dgm:cxn modelId="{AF7D903B-8C27-4B4E-89CD-A11D53CFE2CA}" type="presParOf" srcId="{4FCD02A2-B5FF-43AB-BA6A-97F7265E33C8}" destId="{F018C643-C38A-4443-A2E4-CD34C726DD6D}" srcOrd="0" destOrd="0" presId="urn:microsoft.com/office/officeart/2005/8/layout/cycle7"/>
    <dgm:cxn modelId="{C820BD19-BDC0-4AA6-830C-616655B1B758}" type="presParOf" srcId="{72ABCF15-93A5-4AD7-BA95-4873F58DA16F}" destId="{0557667A-1677-46E5-93B2-D54E2273109F}" srcOrd="2" destOrd="0" presId="urn:microsoft.com/office/officeart/2005/8/layout/cycle7"/>
    <dgm:cxn modelId="{852DB0C3-5720-4E0D-BC16-B02754C829D1}" type="presParOf" srcId="{72ABCF15-93A5-4AD7-BA95-4873F58DA16F}" destId="{9D6DC5DE-8E0F-437B-8320-260A016424A8}" srcOrd="3" destOrd="0" presId="urn:microsoft.com/office/officeart/2005/8/layout/cycle7"/>
    <dgm:cxn modelId="{46533501-7C46-41E2-94EA-B9A0B5A26DC1}" type="presParOf" srcId="{9D6DC5DE-8E0F-437B-8320-260A016424A8}" destId="{EF3CEB85-130A-4658-AD31-CDBB8DB33D29}" srcOrd="0" destOrd="0" presId="urn:microsoft.com/office/officeart/2005/8/layout/cycle7"/>
    <dgm:cxn modelId="{E4F6B461-01B4-4696-8C39-72EF5E842D02}" type="presParOf" srcId="{72ABCF15-93A5-4AD7-BA95-4873F58DA16F}" destId="{15416FC3-E3EB-40CF-A918-D7B3877C1B1C}" srcOrd="4" destOrd="0" presId="urn:microsoft.com/office/officeart/2005/8/layout/cycle7"/>
    <dgm:cxn modelId="{1A77F396-1FC3-40C5-9C5B-A02C0F6EC3F5}" type="presParOf" srcId="{72ABCF15-93A5-4AD7-BA95-4873F58DA16F}" destId="{EBD1828A-43E2-41E1-97B2-6E07D11A1111}" srcOrd="5" destOrd="0" presId="urn:microsoft.com/office/officeart/2005/8/layout/cycle7"/>
    <dgm:cxn modelId="{11114B5A-BDEC-4D0B-B3DA-B40D9FD58E20}" type="presParOf" srcId="{EBD1828A-43E2-41E1-97B2-6E07D11A1111}" destId="{020301A2-A53F-4FBD-9EA2-4BCC9C95975E}" srcOrd="0" destOrd="0" presId="urn:microsoft.com/office/officeart/2005/8/layout/cycle7"/>
  </dgm:cxnLst>
  <dgm:bg/>
  <dgm:whole/>
</dgm:dataModel>
</file>

<file path=ppt/diagrams/data3.xml><?xml version="1.0" encoding="utf-8"?>
<dgm:dataModel xmlns:dgm="http://schemas.openxmlformats.org/drawingml/2006/diagram" xmlns:a="http://schemas.openxmlformats.org/drawingml/2006/main">
  <dgm:ptLst>
    <dgm:pt modelId="{E6352B60-0EE5-455D-A193-F3AFC2224FE4}" type="doc">
      <dgm:prSet loTypeId="urn:microsoft.com/office/officeart/2005/8/layout/pyramid2" loCatId="pyramid" qsTypeId="urn:microsoft.com/office/officeart/2005/8/quickstyle/simple1" qsCatId="simple" csTypeId="urn:microsoft.com/office/officeart/2005/8/colors/accent1_2" csCatId="accent1" phldr="1"/>
      <dgm:spPr/>
    </dgm:pt>
    <dgm:pt modelId="{EF601CF6-3243-44EE-BC54-0EF9A2B190C7}">
      <dgm:prSet phldrT="[نص]" custT="1"/>
      <dgm:spPr>
        <a:solidFill>
          <a:schemeClr val="accent6">
            <a:lumMod val="60000"/>
            <a:lumOff val="40000"/>
            <a:alpha val="90000"/>
          </a:schemeClr>
        </a:solidFill>
      </dgm:spPr>
      <dgm:t>
        <a:bodyPr/>
        <a:lstStyle/>
        <a:p>
          <a:pPr rtl="1"/>
          <a:r>
            <a:rPr lang="ar-IQ" sz="2000" dirty="0" smtClean="0"/>
            <a:t>* شروط الفسخ </a:t>
          </a:r>
        </a:p>
        <a:p>
          <a:pPr rtl="1"/>
          <a:r>
            <a:rPr lang="ar-IQ" sz="1800" dirty="0" smtClean="0"/>
            <a:t>أولاً : أن يكون العقد من العقود الملزمة للجانبين </a:t>
          </a:r>
        </a:p>
        <a:p>
          <a:pPr rtl="1"/>
          <a:r>
            <a:rPr lang="ar-IQ" sz="1400" dirty="0" smtClean="0"/>
            <a:t>- يتحقق الفسخ في العقود التي تولد التزامات في ذمة عاقديه فإخلال أحد المتعاقدين يبرر طلب الفسخ</a:t>
          </a:r>
        </a:p>
        <a:p>
          <a:pPr rtl="1"/>
          <a:r>
            <a:rPr lang="ar-IQ" sz="1400" dirty="0" smtClean="0"/>
            <a:t>- </a:t>
          </a:r>
          <a:r>
            <a:rPr lang="ar-IQ" sz="1400" dirty="0" smtClean="0"/>
            <a:t>أما </a:t>
          </a:r>
          <a:r>
            <a:rPr lang="ar-IQ" sz="1400" dirty="0" smtClean="0"/>
            <a:t>العقود الملزمة لجانب واحد فلا يتصور فيها الفسخ لأن أحد الطرفين مدين </a:t>
          </a:r>
          <a:r>
            <a:rPr lang="ar-IQ" sz="1600" dirty="0" smtClean="0"/>
            <a:t>غير دائن</a:t>
          </a:r>
          <a:endParaRPr lang="ar-IQ" sz="1600" dirty="0"/>
        </a:p>
      </dgm:t>
    </dgm:pt>
    <dgm:pt modelId="{0E235267-680E-4C00-AB20-BEDFF00C3FE3}" type="parTrans" cxnId="{F0DEC8CC-A21F-4F42-900B-1B0129F34733}">
      <dgm:prSet/>
      <dgm:spPr/>
      <dgm:t>
        <a:bodyPr/>
        <a:lstStyle/>
        <a:p>
          <a:pPr rtl="1"/>
          <a:endParaRPr lang="ar-IQ"/>
        </a:p>
      </dgm:t>
    </dgm:pt>
    <dgm:pt modelId="{90138BEC-F783-40B6-822B-2A7A7855E2A3}" type="sibTrans" cxnId="{F0DEC8CC-A21F-4F42-900B-1B0129F34733}">
      <dgm:prSet/>
      <dgm:spPr/>
      <dgm:t>
        <a:bodyPr/>
        <a:lstStyle/>
        <a:p>
          <a:pPr rtl="1"/>
          <a:endParaRPr lang="ar-IQ"/>
        </a:p>
      </dgm:t>
    </dgm:pt>
    <dgm:pt modelId="{4BEACE6C-057A-477D-9D6A-27E7B62DC9F0}">
      <dgm:prSet phldrT="[نص]" custT="1"/>
      <dgm:spPr>
        <a:solidFill>
          <a:schemeClr val="accent6">
            <a:lumMod val="60000"/>
            <a:lumOff val="40000"/>
            <a:alpha val="90000"/>
          </a:schemeClr>
        </a:solidFill>
      </dgm:spPr>
      <dgm:t>
        <a:bodyPr/>
        <a:lstStyle/>
        <a:p>
          <a:pPr rtl="1"/>
          <a:r>
            <a:rPr lang="ar-IQ" sz="1800" dirty="0" smtClean="0"/>
            <a:t>ثانياً : عدم قيام أحد المتعاقدين بتنفيذ التزامه</a:t>
          </a:r>
        </a:p>
        <a:p>
          <a:pPr rtl="1"/>
          <a:r>
            <a:rPr lang="ar-IQ" sz="1400" dirty="0" smtClean="0"/>
            <a:t>- الذي يبرر طلب الفسخ هو عدم التنفيذ الناشئ عن خطأ المدين</a:t>
          </a:r>
        </a:p>
        <a:p>
          <a:pPr rtl="1"/>
          <a:r>
            <a:rPr lang="ar-IQ" sz="1400" dirty="0" smtClean="0"/>
            <a:t>- أما إذا كان عدم التنفيذ راجعاً إلى سبب أجنبي فالعقد </a:t>
          </a:r>
          <a:r>
            <a:rPr lang="ar-IQ" sz="1600" dirty="0" smtClean="0"/>
            <a:t>ينفسخ بحكم </a:t>
          </a:r>
          <a:r>
            <a:rPr lang="ar-IQ" sz="1400" dirty="0" smtClean="0"/>
            <a:t>القانون</a:t>
          </a:r>
          <a:endParaRPr lang="ar-IQ" sz="1400" dirty="0"/>
        </a:p>
      </dgm:t>
    </dgm:pt>
    <dgm:pt modelId="{5493829F-74E1-499B-B710-256F14941B71}" type="parTrans" cxnId="{0275D492-E78F-48D3-A016-A1DD53D1CCE0}">
      <dgm:prSet/>
      <dgm:spPr/>
      <dgm:t>
        <a:bodyPr/>
        <a:lstStyle/>
        <a:p>
          <a:pPr rtl="1"/>
          <a:endParaRPr lang="ar-IQ"/>
        </a:p>
      </dgm:t>
    </dgm:pt>
    <dgm:pt modelId="{CF5C5962-512C-4A1C-8EE0-5F199AB69214}" type="sibTrans" cxnId="{0275D492-E78F-48D3-A016-A1DD53D1CCE0}">
      <dgm:prSet/>
      <dgm:spPr/>
      <dgm:t>
        <a:bodyPr/>
        <a:lstStyle/>
        <a:p>
          <a:pPr rtl="1"/>
          <a:endParaRPr lang="ar-IQ"/>
        </a:p>
      </dgm:t>
    </dgm:pt>
    <dgm:pt modelId="{CE258946-6715-42C5-92C0-E884AAB01689}">
      <dgm:prSet phldrT="[نص]" custT="1"/>
      <dgm:spPr>
        <a:solidFill>
          <a:schemeClr val="accent6">
            <a:lumMod val="60000"/>
            <a:lumOff val="40000"/>
            <a:alpha val="90000"/>
          </a:schemeClr>
        </a:solidFill>
      </dgm:spPr>
      <dgm:t>
        <a:bodyPr/>
        <a:lstStyle/>
        <a:p>
          <a:pPr rtl="1"/>
          <a:r>
            <a:rPr lang="ar-IQ" sz="1800" dirty="0" smtClean="0"/>
            <a:t>ثالثاً : استعداد طالب الفسخ لتنفيذ التزامه وقدرته على إعادة الحال إلى ما كانت عليه</a:t>
          </a:r>
        </a:p>
        <a:p>
          <a:pPr rtl="1"/>
          <a:r>
            <a:rPr lang="ar-IQ" sz="1400" dirty="0" smtClean="0"/>
            <a:t>- إذا لم ينفذ طالب الفسخ التزامه فلا يستطيع أن يطلب الفسخ لأن العاقد الأخر سيتمسك بنفس الدفع</a:t>
          </a:r>
        </a:p>
        <a:p>
          <a:pPr rtl="1"/>
          <a:r>
            <a:rPr lang="ar-IQ" sz="1400" dirty="0" smtClean="0"/>
            <a:t>- وأيضا يجب إذا كان طالب الفسخ قد تسلم شيئاً بمقتضى العقد فيجب أن يكون قادراً على رده </a:t>
          </a:r>
          <a:endParaRPr lang="ar-IQ" sz="1400" dirty="0"/>
        </a:p>
      </dgm:t>
    </dgm:pt>
    <dgm:pt modelId="{07A46706-B80B-4816-BD9A-7D568F773D9D}" type="parTrans" cxnId="{B3407A76-A6AE-4FE0-9444-E4769CD01E08}">
      <dgm:prSet/>
      <dgm:spPr/>
      <dgm:t>
        <a:bodyPr/>
        <a:lstStyle/>
        <a:p>
          <a:pPr rtl="1"/>
          <a:endParaRPr lang="ar-IQ"/>
        </a:p>
      </dgm:t>
    </dgm:pt>
    <dgm:pt modelId="{7879ECD6-E637-483A-B5FD-89267C29193E}" type="sibTrans" cxnId="{B3407A76-A6AE-4FE0-9444-E4769CD01E08}">
      <dgm:prSet/>
      <dgm:spPr/>
      <dgm:t>
        <a:bodyPr/>
        <a:lstStyle/>
        <a:p>
          <a:pPr rtl="1"/>
          <a:endParaRPr lang="ar-IQ"/>
        </a:p>
      </dgm:t>
    </dgm:pt>
    <dgm:pt modelId="{F9E16985-4203-48DF-9ABA-7EFD2A83B301}" type="pres">
      <dgm:prSet presAssocID="{E6352B60-0EE5-455D-A193-F3AFC2224FE4}" presName="compositeShape" presStyleCnt="0">
        <dgm:presLayoutVars>
          <dgm:dir/>
          <dgm:resizeHandles/>
        </dgm:presLayoutVars>
      </dgm:prSet>
      <dgm:spPr/>
    </dgm:pt>
    <dgm:pt modelId="{36A640EA-9443-46CF-9E0E-CBD65D922DF0}" type="pres">
      <dgm:prSet presAssocID="{E6352B60-0EE5-455D-A193-F3AFC2224FE4}" presName="pyramid" presStyleLbl="node1" presStyleIdx="0" presStyleCnt="1"/>
      <dgm:spPr/>
    </dgm:pt>
    <dgm:pt modelId="{1547CDB3-3050-4DC0-B01E-8FA016B4227F}" type="pres">
      <dgm:prSet presAssocID="{E6352B60-0EE5-455D-A193-F3AFC2224FE4}" presName="theList" presStyleCnt="0"/>
      <dgm:spPr/>
    </dgm:pt>
    <dgm:pt modelId="{CBA714EF-3A18-4433-B2A0-C72F91568408}" type="pres">
      <dgm:prSet presAssocID="{EF601CF6-3243-44EE-BC54-0EF9A2B190C7}" presName="aNode" presStyleLbl="fgAcc1" presStyleIdx="0" presStyleCnt="3" custScaleX="289744" custScaleY="272413" custLinFactY="-13329" custLinFactNeighborX="0" custLinFactNeighborY="-100000">
        <dgm:presLayoutVars>
          <dgm:bulletEnabled val="1"/>
        </dgm:presLayoutVars>
      </dgm:prSet>
      <dgm:spPr/>
      <dgm:t>
        <a:bodyPr/>
        <a:lstStyle/>
        <a:p>
          <a:pPr rtl="1"/>
          <a:endParaRPr lang="ar-IQ"/>
        </a:p>
      </dgm:t>
    </dgm:pt>
    <dgm:pt modelId="{8231658D-A6CF-4DB7-8A9F-0C0220E11459}" type="pres">
      <dgm:prSet presAssocID="{EF601CF6-3243-44EE-BC54-0EF9A2B190C7}" presName="aSpace" presStyleCnt="0"/>
      <dgm:spPr/>
    </dgm:pt>
    <dgm:pt modelId="{DB983336-F45C-4FD9-AF13-A26C20D7812D}" type="pres">
      <dgm:prSet presAssocID="{4BEACE6C-057A-477D-9D6A-27E7B62DC9F0}" presName="aNode" presStyleLbl="fgAcc1" presStyleIdx="1" presStyleCnt="3" custScaleX="233333" custScaleY="182189">
        <dgm:presLayoutVars>
          <dgm:bulletEnabled val="1"/>
        </dgm:presLayoutVars>
      </dgm:prSet>
      <dgm:spPr/>
      <dgm:t>
        <a:bodyPr/>
        <a:lstStyle/>
        <a:p>
          <a:pPr rtl="1"/>
          <a:endParaRPr lang="ar-IQ"/>
        </a:p>
      </dgm:t>
    </dgm:pt>
    <dgm:pt modelId="{B7D6BD82-E031-43A9-81FB-C1C6A1315E7B}" type="pres">
      <dgm:prSet presAssocID="{4BEACE6C-057A-477D-9D6A-27E7B62DC9F0}" presName="aSpace" presStyleCnt="0"/>
      <dgm:spPr/>
    </dgm:pt>
    <dgm:pt modelId="{51ECDB8B-3900-4B66-A76A-EB1EB14BE430}" type="pres">
      <dgm:prSet presAssocID="{CE258946-6715-42C5-92C0-E884AAB01689}" presName="aNode" presStyleLbl="fgAcc1" presStyleIdx="2" presStyleCnt="3" custScaleX="300000" custScaleY="236942" custLinFactY="21408" custLinFactNeighborX="0" custLinFactNeighborY="100000">
        <dgm:presLayoutVars>
          <dgm:bulletEnabled val="1"/>
        </dgm:presLayoutVars>
      </dgm:prSet>
      <dgm:spPr/>
      <dgm:t>
        <a:bodyPr/>
        <a:lstStyle/>
        <a:p>
          <a:pPr rtl="1"/>
          <a:endParaRPr lang="ar-IQ"/>
        </a:p>
      </dgm:t>
    </dgm:pt>
    <dgm:pt modelId="{5DDEEDDC-7ADE-453F-A239-8FF0323F2E16}" type="pres">
      <dgm:prSet presAssocID="{CE258946-6715-42C5-92C0-E884AAB01689}" presName="aSpace" presStyleCnt="0"/>
      <dgm:spPr/>
    </dgm:pt>
  </dgm:ptLst>
  <dgm:cxnLst>
    <dgm:cxn modelId="{0275D492-E78F-48D3-A016-A1DD53D1CCE0}" srcId="{E6352B60-0EE5-455D-A193-F3AFC2224FE4}" destId="{4BEACE6C-057A-477D-9D6A-27E7B62DC9F0}" srcOrd="1" destOrd="0" parTransId="{5493829F-74E1-499B-B710-256F14941B71}" sibTransId="{CF5C5962-512C-4A1C-8EE0-5F199AB69214}"/>
    <dgm:cxn modelId="{8A73CEBF-F5EB-4662-96CE-D9EEAF0ECE17}" type="presOf" srcId="{CE258946-6715-42C5-92C0-E884AAB01689}" destId="{51ECDB8B-3900-4B66-A76A-EB1EB14BE430}" srcOrd="0" destOrd="0" presId="urn:microsoft.com/office/officeart/2005/8/layout/pyramid2"/>
    <dgm:cxn modelId="{B3407A76-A6AE-4FE0-9444-E4769CD01E08}" srcId="{E6352B60-0EE5-455D-A193-F3AFC2224FE4}" destId="{CE258946-6715-42C5-92C0-E884AAB01689}" srcOrd="2" destOrd="0" parTransId="{07A46706-B80B-4816-BD9A-7D568F773D9D}" sibTransId="{7879ECD6-E637-483A-B5FD-89267C29193E}"/>
    <dgm:cxn modelId="{F9213029-BE50-494E-A179-FF98CAAFC4F3}" type="presOf" srcId="{E6352B60-0EE5-455D-A193-F3AFC2224FE4}" destId="{F9E16985-4203-48DF-9ABA-7EFD2A83B301}" srcOrd="0" destOrd="0" presId="urn:microsoft.com/office/officeart/2005/8/layout/pyramid2"/>
    <dgm:cxn modelId="{6520FC07-017B-403B-A7C8-2C6FEE044E67}" type="presOf" srcId="{EF601CF6-3243-44EE-BC54-0EF9A2B190C7}" destId="{CBA714EF-3A18-4433-B2A0-C72F91568408}" srcOrd="0" destOrd="0" presId="urn:microsoft.com/office/officeart/2005/8/layout/pyramid2"/>
    <dgm:cxn modelId="{F0DEC8CC-A21F-4F42-900B-1B0129F34733}" srcId="{E6352B60-0EE5-455D-A193-F3AFC2224FE4}" destId="{EF601CF6-3243-44EE-BC54-0EF9A2B190C7}" srcOrd="0" destOrd="0" parTransId="{0E235267-680E-4C00-AB20-BEDFF00C3FE3}" sibTransId="{90138BEC-F783-40B6-822B-2A7A7855E2A3}"/>
    <dgm:cxn modelId="{B9E27D84-20F9-4D42-9C6B-4474215AD01B}" type="presOf" srcId="{4BEACE6C-057A-477D-9D6A-27E7B62DC9F0}" destId="{DB983336-F45C-4FD9-AF13-A26C20D7812D}" srcOrd="0" destOrd="0" presId="urn:microsoft.com/office/officeart/2005/8/layout/pyramid2"/>
    <dgm:cxn modelId="{7BB4C98C-9B04-4D09-9017-CC2721519A70}" type="presParOf" srcId="{F9E16985-4203-48DF-9ABA-7EFD2A83B301}" destId="{36A640EA-9443-46CF-9E0E-CBD65D922DF0}" srcOrd="0" destOrd="0" presId="urn:microsoft.com/office/officeart/2005/8/layout/pyramid2"/>
    <dgm:cxn modelId="{2FC280AD-C6FD-4889-AE47-98BC8B49910A}" type="presParOf" srcId="{F9E16985-4203-48DF-9ABA-7EFD2A83B301}" destId="{1547CDB3-3050-4DC0-B01E-8FA016B4227F}" srcOrd="1" destOrd="0" presId="urn:microsoft.com/office/officeart/2005/8/layout/pyramid2"/>
    <dgm:cxn modelId="{9B10CCE4-1176-4525-95C7-4EFDAB4EB962}" type="presParOf" srcId="{1547CDB3-3050-4DC0-B01E-8FA016B4227F}" destId="{CBA714EF-3A18-4433-B2A0-C72F91568408}" srcOrd="0" destOrd="0" presId="urn:microsoft.com/office/officeart/2005/8/layout/pyramid2"/>
    <dgm:cxn modelId="{460BBF6D-1213-49E8-B971-E57F14C9A98E}" type="presParOf" srcId="{1547CDB3-3050-4DC0-B01E-8FA016B4227F}" destId="{8231658D-A6CF-4DB7-8A9F-0C0220E11459}" srcOrd="1" destOrd="0" presId="urn:microsoft.com/office/officeart/2005/8/layout/pyramid2"/>
    <dgm:cxn modelId="{E09CF540-6933-440E-8ED4-C3A3704FEB58}" type="presParOf" srcId="{1547CDB3-3050-4DC0-B01E-8FA016B4227F}" destId="{DB983336-F45C-4FD9-AF13-A26C20D7812D}" srcOrd="2" destOrd="0" presId="urn:microsoft.com/office/officeart/2005/8/layout/pyramid2"/>
    <dgm:cxn modelId="{68F01D99-DB1D-4A54-B552-CC741741E512}" type="presParOf" srcId="{1547CDB3-3050-4DC0-B01E-8FA016B4227F}" destId="{B7D6BD82-E031-43A9-81FB-C1C6A1315E7B}" srcOrd="3" destOrd="0" presId="urn:microsoft.com/office/officeart/2005/8/layout/pyramid2"/>
    <dgm:cxn modelId="{F752172A-9982-49C3-87F8-3874DCC5E18F}" type="presParOf" srcId="{1547CDB3-3050-4DC0-B01E-8FA016B4227F}" destId="{51ECDB8B-3900-4B66-A76A-EB1EB14BE430}" srcOrd="4" destOrd="0" presId="urn:microsoft.com/office/officeart/2005/8/layout/pyramid2"/>
    <dgm:cxn modelId="{DF06B411-E01C-40D1-AB24-113BA7CCCEB7}" type="presParOf" srcId="{1547CDB3-3050-4DC0-B01E-8FA016B4227F}" destId="{5DDEEDDC-7ADE-453F-A239-8FF0323F2E16}" srcOrd="5" destOrd="0" presId="urn:microsoft.com/office/officeart/2005/8/layout/pyramid2"/>
  </dgm:cxnLst>
  <dgm:bg/>
  <dgm:whole/>
</dgm:dataModel>
</file>

<file path=ppt/diagrams/data4.xml><?xml version="1.0" encoding="utf-8"?>
<dgm:dataModel xmlns:dgm="http://schemas.openxmlformats.org/drawingml/2006/diagram" xmlns:a="http://schemas.openxmlformats.org/drawingml/2006/main">
  <dgm:ptLst>
    <dgm:pt modelId="{2171A300-978F-4896-8D9B-55F45B35189C}" type="doc">
      <dgm:prSet loTypeId="urn:microsoft.com/office/officeart/2005/8/layout/hList6" loCatId="list" qsTypeId="urn:microsoft.com/office/officeart/2005/8/quickstyle/simple1" qsCatId="simple" csTypeId="urn:microsoft.com/office/officeart/2005/8/colors/accent1_2" csCatId="accent1" phldr="1"/>
      <dgm:spPr/>
      <dgm:t>
        <a:bodyPr/>
        <a:lstStyle/>
        <a:p>
          <a:pPr rtl="1"/>
          <a:endParaRPr lang="ar-IQ"/>
        </a:p>
      </dgm:t>
    </dgm:pt>
    <dgm:pt modelId="{5A74691C-718F-42D6-A4E2-D8AA985F7E7C}">
      <dgm:prSet phldrT="[نص]" custT="1"/>
      <dgm:spPr/>
      <dgm:t>
        <a:bodyPr/>
        <a:lstStyle/>
        <a:p>
          <a:pPr rtl="1"/>
          <a:r>
            <a:rPr lang="ar-IQ" sz="1400" b="1" dirty="0" smtClean="0">
              <a:solidFill>
                <a:schemeClr val="tx1"/>
              </a:solidFill>
            </a:rPr>
            <a:t>ثالثاً: الفسخ بحكم القانون</a:t>
          </a:r>
        </a:p>
        <a:p>
          <a:pPr rtl="1"/>
          <a:r>
            <a:rPr lang="ar-IQ" sz="1600" b="1" dirty="0" smtClean="0">
              <a:solidFill>
                <a:schemeClr val="tx1"/>
              </a:solidFill>
            </a:rPr>
            <a:t>        ( الانفساخ )</a:t>
          </a:r>
          <a:endParaRPr lang="ar-IQ" sz="1600" b="1" dirty="0">
            <a:solidFill>
              <a:schemeClr val="tx1"/>
            </a:solidFill>
          </a:endParaRPr>
        </a:p>
      </dgm:t>
    </dgm:pt>
    <dgm:pt modelId="{501498FF-C186-475A-94DA-18CC02DD463D}" type="parTrans" cxnId="{0E849097-5EDE-4425-ACF4-DD597D63396E}">
      <dgm:prSet/>
      <dgm:spPr/>
      <dgm:t>
        <a:bodyPr/>
        <a:lstStyle/>
        <a:p>
          <a:pPr rtl="1"/>
          <a:endParaRPr lang="ar-IQ"/>
        </a:p>
      </dgm:t>
    </dgm:pt>
    <dgm:pt modelId="{B149618F-F4FE-4C41-A2CD-5CB79C2FCD43}" type="sibTrans" cxnId="{0E849097-5EDE-4425-ACF4-DD597D63396E}">
      <dgm:prSet/>
      <dgm:spPr/>
      <dgm:t>
        <a:bodyPr/>
        <a:lstStyle/>
        <a:p>
          <a:pPr rtl="1"/>
          <a:endParaRPr lang="ar-IQ"/>
        </a:p>
      </dgm:t>
    </dgm:pt>
    <dgm:pt modelId="{5FCD6B6F-9C43-4888-A70E-557668DCB41B}">
      <dgm:prSet phldrT="[نص]" custT="1"/>
      <dgm:spPr/>
      <dgm:t>
        <a:bodyPr/>
        <a:lstStyle/>
        <a:p>
          <a:pPr rtl="1"/>
          <a:r>
            <a:rPr lang="ar-IQ" sz="1400" dirty="0" smtClean="0">
              <a:solidFill>
                <a:schemeClr val="tx1"/>
              </a:solidFill>
            </a:rPr>
            <a:t>إذا استحال على المدين تنفيذ التزامه لسبب أجنبي أنقضى التزامه وانفسخ العقد ولا يلزم بأي تعويض </a:t>
          </a:r>
          <a:endParaRPr lang="ar-IQ" sz="1400" dirty="0">
            <a:solidFill>
              <a:schemeClr val="tx1"/>
            </a:solidFill>
          </a:endParaRPr>
        </a:p>
      </dgm:t>
    </dgm:pt>
    <dgm:pt modelId="{312EA9C3-FB22-4798-9A4E-A2025F400D0A}" type="parTrans" cxnId="{93F846BD-0065-4A42-87AE-18FFFF8B7D4A}">
      <dgm:prSet/>
      <dgm:spPr/>
      <dgm:t>
        <a:bodyPr/>
        <a:lstStyle/>
        <a:p>
          <a:pPr rtl="1"/>
          <a:endParaRPr lang="ar-IQ"/>
        </a:p>
      </dgm:t>
    </dgm:pt>
    <dgm:pt modelId="{33811E9C-8A9C-4DC2-9348-863390F95D73}" type="sibTrans" cxnId="{93F846BD-0065-4A42-87AE-18FFFF8B7D4A}">
      <dgm:prSet/>
      <dgm:spPr/>
      <dgm:t>
        <a:bodyPr/>
        <a:lstStyle/>
        <a:p>
          <a:pPr rtl="1"/>
          <a:endParaRPr lang="ar-IQ"/>
        </a:p>
      </dgm:t>
    </dgm:pt>
    <dgm:pt modelId="{09BD1D98-EDC8-4E73-8B0D-DE86EA1EDD92}">
      <dgm:prSet phldrT="[نص]" custT="1"/>
      <dgm:spPr/>
      <dgm:t>
        <a:bodyPr/>
        <a:lstStyle/>
        <a:p>
          <a:pPr rtl="1"/>
          <a:r>
            <a:rPr lang="ar-IQ" sz="1400" dirty="0" smtClean="0">
              <a:solidFill>
                <a:schemeClr val="tx1"/>
              </a:solidFill>
            </a:rPr>
            <a:t>أما إذا كانت الاستحالة بسبب المدين فأن العقد يتأكد ويلزم بالتعويض</a:t>
          </a:r>
          <a:endParaRPr lang="ar-IQ" sz="1400" dirty="0">
            <a:solidFill>
              <a:schemeClr val="tx1"/>
            </a:solidFill>
          </a:endParaRPr>
        </a:p>
      </dgm:t>
    </dgm:pt>
    <dgm:pt modelId="{BE1E36E5-4D06-466F-929F-69ABA4DBE4E6}" type="parTrans" cxnId="{7C8BC1C7-C313-44F3-979B-A0240049FA32}">
      <dgm:prSet/>
      <dgm:spPr/>
      <dgm:t>
        <a:bodyPr/>
        <a:lstStyle/>
        <a:p>
          <a:pPr rtl="1"/>
          <a:endParaRPr lang="ar-IQ"/>
        </a:p>
      </dgm:t>
    </dgm:pt>
    <dgm:pt modelId="{F3D31082-512B-4E5B-B7D9-B29AE19F64AE}" type="sibTrans" cxnId="{7C8BC1C7-C313-44F3-979B-A0240049FA32}">
      <dgm:prSet/>
      <dgm:spPr/>
      <dgm:t>
        <a:bodyPr/>
        <a:lstStyle/>
        <a:p>
          <a:pPr rtl="1"/>
          <a:endParaRPr lang="ar-IQ"/>
        </a:p>
      </dgm:t>
    </dgm:pt>
    <dgm:pt modelId="{9721CF82-731E-4562-8B5A-F5107DDE8DBF}">
      <dgm:prSet phldrT="[نص]" custT="1"/>
      <dgm:spPr/>
      <dgm:t>
        <a:bodyPr/>
        <a:lstStyle/>
        <a:p>
          <a:pPr algn="r" rtl="1"/>
          <a:r>
            <a:rPr lang="ar-IQ" sz="2000" dirty="0" smtClean="0">
              <a:solidFill>
                <a:schemeClr val="tx1"/>
              </a:solidFill>
            </a:rPr>
            <a:t>ثانياً : الفسخ بحكم الاتفاق</a:t>
          </a:r>
          <a:endParaRPr lang="ar-IQ" sz="2000" dirty="0">
            <a:solidFill>
              <a:schemeClr val="tx1"/>
            </a:solidFill>
          </a:endParaRPr>
        </a:p>
      </dgm:t>
    </dgm:pt>
    <dgm:pt modelId="{B635A5F4-1A7D-4C35-960B-746A1904DFC1}" type="parTrans" cxnId="{0A262927-AE98-4D91-8F24-518684505465}">
      <dgm:prSet/>
      <dgm:spPr/>
      <dgm:t>
        <a:bodyPr/>
        <a:lstStyle/>
        <a:p>
          <a:pPr rtl="1"/>
          <a:endParaRPr lang="ar-IQ"/>
        </a:p>
      </dgm:t>
    </dgm:pt>
    <dgm:pt modelId="{CE18FC1B-B7A3-4B35-A76D-59CAAA784DEE}" type="sibTrans" cxnId="{0A262927-AE98-4D91-8F24-518684505465}">
      <dgm:prSet/>
      <dgm:spPr/>
      <dgm:t>
        <a:bodyPr/>
        <a:lstStyle/>
        <a:p>
          <a:pPr rtl="1"/>
          <a:endParaRPr lang="ar-IQ"/>
        </a:p>
      </dgm:t>
    </dgm:pt>
    <dgm:pt modelId="{2E65C391-30F4-45FD-BEFA-7B3A9505482E}">
      <dgm:prSet phldrT="[نص]" custT="1"/>
      <dgm:spPr/>
      <dgm:t>
        <a:bodyPr/>
        <a:lstStyle/>
        <a:p>
          <a:pPr algn="r" rtl="1"/>
          <a:r>
            <a:rPr lang="ar-IQ" sz="1400" dirty="0" smtClean="0">
              <a:solidFill>
                <a:schemeClr val="tx1"/>
              </a:solidFill>
            </a:rPr>
            <a:t>1- الاتفاق على أن يكون العقد مفسوخاً : هذا الاتفاق لا يغني عن الأعذار أو رفع الدعوى </a:t>
          </a:r>
          <a:r>
            <a:rPr lang="ar-IQ" sz="1400" dirty="0" err="1" smtClean="0">
              <a:solidFill>
                <a:schemeClr val="tx1"/>
              </a:solidFill>
            </a:rPr>
            <a:t>و</a:t>
          </a:r>
          <a:r>
            <a:rPr lang="ar-IQ" sz="1400" dirty="0" smtClean="0">
              <a:solidFill>
                <a:schemeClr val="tx1"/>
              </a:solidFill>
            </a:rPr>
            <a:t> لا يسلب القاضي سلطته وحكم القاضي منشئاً للفسخ</a:t>
          </a:r>
          <a:endParaRPr lang="ar-IQ" sz="1400" dirty="0">
            <a:solidFill>
              <a:schemeClr val="tx1"/>
            </a:solidFill>
          </a:endParaRPr>
        </a:p>
      </dgm:t>
    </dgm:pt>
    <dgm:pt modelId="{7B24893F-5A99-43F1-811B-78581661444D}" type="parTrans" cxnId="{B49EC7A7-9AEE-4941-BD5E-62DF903D8474}">
      <dgm:prSet/>
      <dgm:spPr/>
      <dgm:t>
        <a:bodyPr/>
        <a:lstStyle/>
        <a:p>
          <a:pPr rtl="1"/>
          <a:endParaRPr lang="ar-IQ"/>
        </a:p>
      </dgm:t>
    </dgm:pt>
    <dgm:pt modelId="{0E7228BA-6F19-46C9-952B-9AA6A951E08B}" type="sibTrans" cxnId="{B49EC7A7-9AEE-4941-BD5E-62DF903D8474}">
      <dgm:prSet/>
      <dgm:spPr/>
      <dgm:t>
        <a:bodyPr/>
        <a:lstStyle/>
        <a:p>
          <a:pPr rtl="1"/>
          <a:endParaRPr lang="ar-IQ"/>
        </a:p>
      </dgm:t>
    </dgm:pt>
    <dgm:pt modelId="{3C989C6F-A1E1-48A4-9A1A-C37C5FC6DDD8}">
      <dgm:prSet phldrT="[نص]" custT="1"/>
      <dgm:spPr/>
      <dgm:t>
        <a:bodyPr/>
        <a:lstStyle/>
        <a:p>
          <a:pPr rtl="1"/>
          <a:r>
            <a:rPr lang="ar-IQ" sz="2000" dirty="0" smtClean="0">
              <a:solidFill>
                <a:schemeClr val="tx1"/>
              </a:solidFill>
            </a:rPr>
            <a:t>أولاً: الفسخ بحكم القضاء</a:t>
          </a:r>
          <a:endParaRPr lang="ar-IQ" sz="2000" dirty="0">
            <a:solidFill>
              <a:schemeClr val="tx1"/>
            </a:solidFill>
          </a:endParaRPr>
        </a:p>
      </dgm:t>
    </dgm:pt>
    <dgm:pt modelId="{7AE2BE6E-58CB-476E-9A28-B56103BA1859}" type="parTrans" cxnId="{61587FA3-8871-45C2-8EAF-52320AD04AB4}">
      <dgm:prSet/>
      <dgm:spPr/>
      <dgm:t>
        <a:bodyPr/>
        <a:lstStyle/>
        <a:p>
          <a:pPr rtl="1"/>
          <a:endParaRPr lang="ar-IQ"/>
        </a:p>
      </dgm:t>
    </dgm:pt>
    <dgm:pt modelId="{08523511-B07F-4950-B7D6-14FEE157366F}" type="sibTrans" cxnId="{61587FA3-8871-45C2-8EAF-52320AD04AB4}">
      <dgm:prSet/>
      <dgm:spPr/>
      <dgm:t>
        <a:bodyPr/>
        <a:lstStyle/>
        <a:p>
          <a:pPr rtl="1"/>
          <a:endParaRPr lang="ar-IQ"/>
        </a:p>
      </dgm:t>
    </dgm:pt>
    <dgm:pt modelId="{57B02F5C-E6EF-481B-B26C-7C21B63038BD}">
      <dgm:prSet phldrT="[نص]" custT="1"/>
      <dgm:spPr/>
      <dgm:t>
        <a:bodyPr/>
        <a:lstStyle/>
        <a:p>
          <a:pPr rtl="1"/>
          <a:r>
            <a:rPr lang="ar-IQ" sz="1600" dirty="0" smtClean="0">
              <a:solidFill>
                <a:schemeClr val="tx1"/>
              </a:solidFill>
            </a:rPr>
            <a:t>هو الفسخ الذي يقع من قبل القضاء أي بعد رفع دعوى الفسخ</a:t>
          </a:r>
          <a:endParaRPr lang="ar-IQ" sz="1600" dirty="0">
            <a:solidFill>
              <a:schemeClr val="tx1"/>
            </a:solidFill>
          </a:endParaRPr>
        </a:p>
      </dgm:t>
    </dgm:pt>
    <dgm:pt modelId="{36C414FC-51D3-4E0E-8329-35F3F6985EAA}" type="parTrans" cxnId="{4699F1D6-F5E8-4A66-9CAB-4AA820042A92}">
      <dgm:prSet/>
      <dgm:spPr/>
      <dgm:t>
        <a:bodyPr/>
        <a:lstStyle/>
        <a:p>
          <a:pPr rtl="1"/>
          <a:endParaRPr lang="ar-IQ"/>
        </a:p>
      </dgm:t>
    </dgm:pt>
    <dgm:pt modelId="{FDD4CDAC-F444-40D5-BA8B-C98BF2929F1B}" type="sibTrans" cxnId="{4699F1D6-F5E8-4A66-9CAB-4AA820042A92}">
      <dgm:prSet/>
      <dgm:spPr/>
      <dgm:t>
        <a:bodyPr/>
        <a:lstStyle/>
        <a:p>
          <a:pPr rtl="1"/>
          <a:endParaRPr lang="ar-IQ"/>
        </a:p>
      </dgm:t>
    </dgm:pt>
    <dgm:pt modelId="{B2295211-28F8-47E0-9EFF-71B8F954C74B}">
      <dgm:prSet phldrT="[نص]" custT="1"/>
      <dgm:spPr/>
      <dgm:t>
        <a:bodyPr/>
        <a:lstStyle/>
        <a:p>
          <a:pPr rtl="1"/>
          <a:r>
            <a:rPr lang="ar-IQ" sz="1600" dirty="0" smtClean="0">
              <a:solidFill>
                <a:schemeClr val="tx1"/>
              </a:solidFill>
            </a:rPr>
            <a:t>شروطه :</a:t>
          </a:r>
          <a:endParaRPr lang="ar-IQ" sz="1600" dirty="0">
            <a:solidFill>
              <a:schemeClr val="tx1"/>
            </a:solidFill>
          </a:endParaRPr>
        </a:p>
      </dgm:t>
    </dgm:pt>
    <dgm:pt modelId="{C215B5E1-D096-48F8-B60E-5E4EC37806AA}" type="parTrans" cxnId="{F1C061E6-4DE1-4A26-B44B-39E74E393F80}">
      <dgm:prSet/>
      <dgm:spPr/>
      <dgm:t>
        <a:bodyPr/>
        <a:lstStyle/>
        <a:p>
          <a:pPr rtl="1"/>
          <a:endParaRPr lang="ar-IQ"/>
        </a:p>
      </dgm:t>
    </dgm:pt>
    <dgm:pt modelId="{278BA34C-97DF-4C51-A6EC-87699D8F7E08}" type="sibTrans" cxnId="{F1C061E6-4DE1-4A26-B44B-39E74E393F80}">
      <dgm:prSet/>
      <dgm:spPr/>
      <dgm:t>
        <a:bodyPr/>
        <a:lstStyle/>
        <a:p>
          <a:pPr rtl="1"/>
          <a:endParaRPr lang="ar-IQ"/>
        </a:p>
      </dgm:t>
    </dgm:pt>
    <dgm:pt modelId="{5A633855-92C2-48F0-9EBE-302896A94684}">
      <dgm:prSet phldrT="[نص]" custT="1"/>
      <dgm:spPr/>
      <dgm:t>
        <a:bodyPr/>
        <a:lstStyle/>
        <a:p>
          <a:pPr rtl="1"/>
          <a:r>
            <a:rPr lang="ar-IQ" sz="1600" dirty="0" smtClean="0">
              <a:solidFill>
                <a:schemeClr val="tx1"/>
              </a:solidFill>
            </a:rPr>
            <a:t>1- الأعذار : </a:t>
          </a:r>
          <a:r>
            <a:rPr lang="ar-IQ" sz="1400" dirty="0" smtClean="0">
              <a:solidFill>
                <a:schemeClr val="tx1"/>
              </a:solidFill>
            </a:rPr>
            <a:t>أول إجراء يقوم به الدائن قبل المطالبة بالفسخ هو الأعذار قبل مراجعة القضاء والأعذار يتم بواسطة الكاتب العدل</a:t>
          </a:r>
          <a:endParaRPr lang="ar-IQ" sz="1600" dirty="0">
            <a:solidFill>
              <a:schemeClr val="tx1"/>
            </a:solidFill>
          </a:endParaRPr>
        </a:p>
      </dgm:t>
    </dgm:pt>
    <dgm:pt modelId="{79C75E23-5ADC-4778-BBE9-11CC075C141B}" type="parTrans" cxnId="{63A3E1D2-527D-4119-85E5-AFB3337C61D7}">
      <dgm:prSet/>
      <dgm:spPr/>
      <dgm:t>
        <a:bodyPr/>
        <a:lstStyle/>
        <a:p>
          <a:pPr rtl="1"/>
          <a:endParaRPr lang="ar-IQ"/>
        </a:p>
      </dgm:t>
    </dgm:pt>
    <dgm:pt modelId="{1783C112-0CC2-4463-9BB8-444D652C4C4B}" type="sibTrans" cxnId="{63A3E1D2-527D-4119-85E5-AFB3337C61D7}">
      <dgm:prSet/>
      <dgm:spPr/>
      <dgm:t>
        <a:bodyPr/>
        <a:lstStyle/>
        <a:p>
          <a:pPr rtl="1"/>
          <a:endParaRPr lang="ar-IQ"/>
        </a:p>
      </dgm:t>
    </dgm:pt>
    <dgm:pt modelId="{66293AE3-2D58-49D2-8601-DE72E310B13B}">
      <dgm:prSet phldrT="[نص]" custT="1"/>
      <dgm:spPr/>
      <dgm:t>
        <a:bodyPr/>
        <a:lstStyle/>
        <a:p>
          <a:pPr rtl="1"/>
          <a:r>
            <a:rPr lang="ar-IQ" sz="1400" dirty="0" smtClean="0">
              <a:solidFill>
                <a:schemeClr val="tx1"/>
              </a:solidFill>
            </a:rPr>
            <a:t>2- الخيار بين طلب الفسخ وطلب التعويض : للدائن الإصرار على طلب التنفيذ العيني للالتزام أو طلب الفسخ مع التعويض</a:t>
          </a:r>
          <a:endParaRPr lang="ar-IQ" sz="1600" dirty="0">
            <a:solidFill>
              <a:schemeClr val="tx1"/>
            </a:solidFill>
          </a:endParaRPr>
        </a:p>
      </dgm:t>
    </dgm:pt>
    <dgm:pt modelId="{6959801F-2B7F-442E-852C-8DBFE09C162B}" type="parTrans" cxnId="{6DC2801A-4D0C-4FE3-82C5-12B992216019}">
      <dgm:prSet/>
      <dgm:spPr/>
      <dgm:t>
        <a:bodyPr/>
        <a:lstStyle/>
        <a:p>
          <a:pPr rtl="1"/>
          <a:endParaRPr lang="ar-IQ"/>
        </a:p>
      </dgm:t>
    </dgm:pt>
    <dgm:pt modelId="{FC0FB391-3710-42F2-96BF-98DB5EB71A65}" type="sibTrans" cxnId="{6DC2801A-4D0C-4FE3-82C5-12B992216019}">
      <dgm:prSet/>
      <dgm:spPr/>
      <dgm:t>
        <a:bodyPr/>
        <a:lstStyle/>
        <a:p>
          <a:pPr rtl="1"/>
          <a:endParaRPr lang="ar-IQ"/>
        </a:p>
      </dgm:t>
    </dgm:pt>
    <dgm:pt modelId="{D3538E44-2010-4E2F-935C-F7C73A1F6601}">
      <dgm:prSet phldrT="[نص]" custT="1"/>
      <dgm:spPr/>
      <dgm:t>
        <a:bodyPr/>
        <a:lstStyle/>
        <a:p>
          <a:pPr rtl="1"/>
          <a:r>
            <a:rPr lang="ar-IQ" sz="1400" dirty="0" smtClean="0">
              <a:solidFill>
                <a:schemeClr val="tx1"/>
              </a:solidFill>
            </a:rPr>
            <a:t>3- سلطة المحكمة التقديرية : أي أن القاضي غير ملزم بالحكم بالفسخ ويميز بين المدين السيئ النية والمدين حسن النية </a:t>
          </a:r>
          <a:endParaRPr lang="ar-IQ" sz="1600" dirty="0">
            <a:solidFill>
              <a:schemeClr val="tx1"/>
            </a:solidFill>
          </a:endParaRPr>
        </a:p>
      </dgm:t>
    </dgm:pt>
    <dgm:pt modelId="{02E6A163-8A14-4353-9D42-B8FD1A3FE4C3}" type="parTrans" cxnId="{68EB487F-7C07-448D-9261-45C6247192BD}">
      <dgm:prSet/>
      <dgm:spPr/>
      <dgm:t>
        <a:bodyPr/>
        <a:lstStyle/>
        <a:p>
          <a:pPr rtl="1"/>
          <a:endParaRPr lang="ar-IQ"/>
        </a:p>
      </dgm:t>
    </dgm:pt>
    <dgm:pt modelId="{81CC7156-8319-4C99-AF3C-DD7468D8AB65}" type="sibTrans" cxnId="{68EB487F-7C07-448D-9261-45C6247192BD}">
      <dgm:prSet/>
      <dgm:spPr/>
      <dgm:t>
        <a:bodyPr/>
        <a:lstStyle/>
        <a:p>
          <a:pPr rtl="1"/>
          <a:endParaRPr lang="ar-IQ"/>
        </a:p>
      </dgm:t>
    </dgm:pt>
    <dgm:pt modelId="{CF2C0E06-3D64-40F9-BAA5-311F386F642C}">
      <dgm:prSet phldrT="[نص]" custT="1"/>
      <dgm:spPr/>
      <dgm:t>
        <a:bodyPr/>
        <a:lstStyle/>
        <a:p>
          <a:pPr algn="r" rtl="1"/>
          <a:r>
            <a:rPr lang="ar-IQ" sz="1400" dirty="0" smtClean="0">
              <a:solidFill>
                <a:schemeClr val="tx1"/>
              </a:solidFill>
            </a:rPr>
            <a:t>2- الاتفاق على أن يكون العقد مفسوخاً من تلقاء نفسه : لا يغني عن الأعذار أو رفع الدعوى ولكن يسلب القاضي سلطته وحكم القاضي منشئاً للفسخ</a:t>
          </a:r>
          <a:endParaRPr lang="ar-IQ" sz="1400" dirty="0">
            <a:solidFill>
              <a:schemeClr val="tx1"/>
            </a:solidFill>
          </a:endParaRPr>
        </a:p>
      </dgm:t>
    </dgm:pt>
    <dgm:pt modelId="{DC1EF956-7125-4FE8-B2EA-D43AB6837671}" type="parTrans" cxnId="{9DD2EBD7-7432-491B-A049-8E873264A6B4}">
      <dgm:prSet/>
      <dgm:spPr/>
      <dgm:t>
        <a:bodyPr/>
        <a:lstStyle/>
        <a:p>
          <a:pPr rtl="1"/>
          <a:endParaRPr lang="ar-IQ"/>
        </a:p>
      </dgm:t>
    </dgm:pt>
    <dgm:pt modelId="{09147C77-EC4B-4FB1-9CD8-AA7AD3B769C7}" type="sibTrans" cxnId="{9DD2EBD7-7432-491B-A049-8E873264A6B4}">
      <dgm:prSet/>
      <dgm:spPr/>
      <dgm:t>
        <a:bodyPr/>
        <a:lstStyle/>
        <a:p>
          <a:pPr rtl="1"/>
          <a:endParaRPr lang="ar-IQ"/>
        </a:p>
      </dgm:t>
    </dgm:pt>
    <dgm:pt modelId="{9BC5B440-EE77-4DB3-B476-20F0330593D3}">
      <dgm:prSet phldrT="[نص]" custT="1"/>
      <dgm:spPr/>
      <dgm:t>
        <a:bodyPr/>
        <a:lstStyle/>
        <a:p>
          <a:pPr algn="r" rtl="1"/>
          <a:r>
            <a:rPr lang="ar-IQ" sz="1400" dirty="0" smtClean="0">
              <a:solidFill>
                <a:schemeClr val="tx1"/>
              </a:solidFill>
            </a:rPr>
            <a:t>3- الاتفاق على أن يكون العقد مفسوخاً من تلقاء نفسه من غير حاجة إلى حكم : لا يغني عن الأعذار ولكن يغني عن رفع الدعوى وحكم القاضي كاشف للفسخ</a:t>
          </a:r>
          <a:endParaRPr lang="ar-IQ" sz="1400" dirty="0">
            <a:solidFill>
              <a:schemeClr val="tx1"/>
            </a:solidFill>
          </a:endParaRPr>
        </a:p>
      </dgm:t>
    </dgm:pt>
    <dgm:pt modelId="{1AF9977E-5BDB-4D60-AC67-6721B2FC1037}" type="parTrans" cxnId="{2745ADF1-EAE4-41C9-8E65-07AB67F8F15E}">
      <dgm:prSet/>
      <dgm:spPr/>
      <dgm:t>
        <a:bodyPr/>
        <a:lstStyle/>
        <a:p>
          <a:pPr rtl="1"/>
          <a:endParaRPr lang="ar-IQ"/>
        </a:p>
      </dgm:t>
    </dgm:pt>
    <dgm:pt modelId="{CE44DD7B-1026-4789-A3B9-37BEBC26E5F0}" type="sibTrans" cxnId="{2745ADF1-EAE4-41C9-8E65-07AB67F8F15E}">
      <dgm:prSet/>
      <dgm:spPr/>
      <dgm:t>
        <a:bodyPr/>
        <a:lstStyle/>
        <a:p>
          <a:pPr rtl="1"/>
          <a:endParaRPr lang="ar-IQ"/>
        </a:p>
      </dgm:t>
    </dgm:pt>
    <dgm:pt modelId="{5E1BF03E-2501-46CD-A18E-D786439CDA26}">
      <dgm:prSet phldrT="[نص]" custT="1"/>
      <dgm:spPr/>
      <dgm:t>
        <a:bodyPr/>
        <a:lstStyle/>
        <a:p>
          <a:pPr algn="l" rtl="1"/>
          <a:r>
            <a:rPr lang="ar-IQ" sz="1400" dirty="0" smtClean="0">
              <a:solidFill>
                <a:schemeClr val="tx1"/>
              </a:solidFill>
            </a:rPr>
            <a:t>4- الاتفاق على أن يكون العقد مفسوخاً من تلقاء نفسه من غير حاجه إلى حكم أو أعذار: هذا الشرط يعفي الدائن من رفع الدعوى والأعذار والحكم كاشف للفسخ</a:t>
          </a:r>
          <a:endParaRPr lang="ar-IQ" sz="1400" dirty="0">
            <a:solidFill>
              <a:schemeClr val="tx1"/>
            </a:solidFill>
          </a:endParaRPr>
        </a:p>
      </dgm:t>
    </dgm:pt>
    <dgm:pt modelId="{55A5F4DA-A573-4A96-A2D8-E14CD615DC89}" type="parTrans" cxnId="{7835B889-D32E-47A8-9924-385A059C8F56}">
      <dgm:prSet/>
      <dgm:spPr/>
      <dgm:t>
        <a:bodyPr/>
        <a:lstStyle/>
        <a:p>
          <a:pPr rtl="1"/>
          <a:endParaRPr lang="ar-IQ"/>
        </a:p>
      </dgm:t>
    </dgm:pt>
    <dgm:pt modelId="{29440162-9E8A-4BCC-9B2A-3C7435897142}" type="sibTrans" cxnId="{7835B889-D32E-47A8-9924-385A059C8F56}">
      <dgm:prSet/>
      <dgm:spPr/>
      <dgm:t>
        <a:bodyPr/>
        <a:lstStyle/>
        <a:p>
          <a:pPr rtl="1"/>
          <a:endParaRPr lang="ar-IQ"/>
        </a:p>
      </dgm:t>
    </dgm:pt>
    <dgm:pt modelId="{8E3D4EFD-8EC6-4463-BA04-14DF0F7320C5}">
      <dgm:prSet phldrT="[نص]" custT="1"/>
      <dgm:spPr/>
      <dgm:t>
        <a:bodyPr/>
        <a:lstStyle/>
        <a:p>
          <a:pPr rtl="1"/>
          <a:r>
            <a:rPr lang="ar-IQ" sz="1400" dirty="0" smtClean="0">
              <a:solidFill>
                <a:schemeClr val="tx1"/>
              </a:solidFill>
            </a:rPr>
            <a:t>تبعة الهلاك:</a:t>
          </a:r>
          <a:endParaRPr lang="ar-IQ" sz="1400" dirty="0">
            <a:solidFill>
              <a:schemeClr val="tx1"/>
            </a:solidFill>
          </a:endParaRPr>
        </a:p>
      </dgm:t>
    </dgm:pt>
    <dgm:pt modelId="{E457ED66-5AC1-4A4E-AA59-AD52C6DF7DBF}" type="parTrans" cxnId="{905CF226-35EC-488F-B032-CD51DD1B5287}">
      <dgm:prSet/>
      <dgm:spPr/>
      <dgm:t>
        <a:bodyPr/>
        <a:lstStyle/>
        <a:p>
          <a:pPr rtl="1"/>
          <a:endParaRPr lang="ar-IQ"/>
        </a:p>
      </dgm:t>
    </dgm:pt>
    <dgm:pt modelId="{7954C5F8-BAAF-4FAD-9829-9C71858B94FF}" type="sibTrans" cxnId="{905CF226-35EC-488F-B032-CD51DD1B5287}">
      <dgm:prSet/>
      <dgm:spPr/>
      <dgm:t>
        <a:bodyPr/>
        <a:lstStyle/>
        <a:p>
          <a:pPr rtl="1"/>
          <a:endParaRPr lang="ar-IQ"/>
        </a:p>
      </dgm:t>
    </dgm:pt>
    <dgm:pt modelId="{B7AAF73F-E44C-4535-935E-03AEBED25CC6}">
      <dgm:prSet phldrT="[نص]" custT="1"/>
      <dgm:spPr/>
      <dgm:t>
        <a:bodyPr/>
        <a:lstStyle/>
        <a:p>
          <a:pPr rtl="1"/>
          <a:r>
            <a:rPr lang="ar-IQ" sz="1400" dirty="0" smtClean="0">
              <a:solidFill>
                <a:schemeClr val="tx1"/>
              </a:solidFill>
            </a:rPr>
            <a:t>1- الملتزم في عقود المعاوضة هو الذي يتحمل تبعة الهلاك</a:t>
          </a:r>
          <a:endParaRPr lang="ar-IQ" sz="1400" dirty="0">
            <a:solidFill>
              <a:schemeClr val="tx1"/>
            </a:solidFill>
          </a:endParaRPr>
        </a:p>
      </dgm:t>
    </dgm:pt>
    <dgm:pt modelId="{48C79904-1019-490B-B951-B8517411AA96}" type="parTrans" cxnId="{5B6BBE1E-94AB-4798-9027-2900B43C973C}">
      <dgm:prSet/>
      <dgm:spPr/>
      <dgm:t>
        <a:bodyPr/>
        <a:lstStyle/>
        <a:p>
          <a:pPr rtl="1"/>
          <a:endParaRPr lang="ar-IQ"/>
        </a:p>
      </dgm:t>
    </dgm:pt>
    <dgm:pt modelId="{63E4D97F-739A-41C7-8F0E-3E2CBCCB9DB7}" type="sibTrans" cxnId="{5B6BBE1E-94AB-4798-9027-2900B43C973C}">
      <dgm:prSet/>
      <dgm:spPr/>
      <dgm:t>
        <a:bodyPr/>
        <a:lstStyle/>
        <a:p>
          <a:pPr rtl="1"/>
          <a:endParaRPr lang="ar-IQ"/>
        </a:p>
      </dgm:t>
    </dgm:pt>
    <dgm:pt modelId="{FB8EF2A1-F1A7-4700-9606-ADAC5E206E6B}">
      <dgm:prSet phldrT="[نص]" custT="1"/>
      <dgm:spPr/>
      <dgm:t>
        <a:bodyPr/>
        <a:lstStyle/>
        <a:p>
          <a:pPr rtl="1"/>
          <a:r>
            <a:rPr lang="ar-IQ" sz="1400" dirty="0" smtClean="0">
              <a:solidFill>
                <a:schemeClr val="tx1"/>
              </a:solidFill>
            </a:rPr>
            <a:t>2- إذا كانت يد الشخص يد أمانة وهلك الشيء قضاء وقدرا فهو غير ضامن أما الغاصب فهو ضامن</a:t>
          </a:r>
          <a:endParaRPr lang="ar-IQ" sz="1400" dirty="0">
            <a:solidFill>
              <a:schemeClr val="tx1"/>
            </a:solidFill>
          </a:endParaRPr>
        </a:p>
      </dgm:t>
    </dgm:pt>
    <dgm:pt modelId="{C32A447F-1EBF-411F-8018-D2D67BC6E69F}" type="parTrans" cxnId="{898DCBC0-B743-4B79-B0B9-05AA17286676}">
      <dgm:prSet/>
      <dgm:spPr/>
      <dgm:t>
        <a:bodyPr/>
        <a:lstStyle/>
        <a:p>
          <a:pPr rtl="1"/>
          <a:endParaRPr lang="ar-IQ"/>
        </a:p>
      </dgm:t>
    </dgm:pt>
    <dgm:pt modelId="{1DC56824-27D7-4A07-8B7C-DB35A3E8C154}" type="sibTrans" cxnId="{898DCBC0-B743-4B79-B0B9-05AA17286676}">
      <dgm:prSet/>
      <dgm:spPr/>
      <dgm:t>
        <a:bodyPr/>
        <a:lstStyle/>
        <a:p>
          <a:pPr rtl="1"/>
          <a:endParaRPr lang="ar-IQ"/>
        </a:p>
      </dgm:t>
    </dgm:pt>
    <dgm:pt modelId="{E62A0012-DC96-4BCE-B850-1825825352A5}" type="pres">
      <dgm:prSet presAssocID="{2171A300-978F-4896-8D9B-55F45B35189C}" presName="Name0" presStyleCnt="0">
        <dgm:presLayoutVars>
          <dgm:dir/>
          <dgm:resizeHandles val="exact"/>
        </dgm:presLayoutVars>
      </dgm:prSet>
      <dgm:spPr/>
      <dgm:t>
        <a:bodyPr/>
        <a:lstStyle/>
        <a:p>
          <a:pPr rtl="1"/>
          <a:endParaRPr lang="ar-IQ"/>
        </a:p>
      </dgm:t>
    </dgm:pt>
    <dgm:pt modelId="{9C975568-1761-4D24-825D-5A99F400E46F}" type="pres">
      <dgm:prSet presAssocID="{5A74691C-718F-42D6-A4E2-D8AA985F7E7C}" presName="node" presStyleLbl="node1" presStyleIdx="0" presStyleCnt="3" custScaleX="116223" custLinFactNeighborX="-73745" custLinFactNeighborY="-1299">
        <dgm:presLayoutVars>
          <dgm:bulletEnabled val="1"/>
        </dgm:presLayoutVars>
      </dgm:prSet>
      <dgm:spPr/>
      <dgm:t>
        <a:bodyPr/>
        <a:lstStyle/>
        <a:p>
          <a:pPr rtl="1"/>
          <a:endParaRPr lang="ar-IQ"/>
        </a:p>
      </dgm:t>
    </dgm:pt>
    <dgm:pt modelId="{438F111A-8B69-40FE-8D41-A6F87D6AE145}" type="pres">
      <dgm:prSet presAssocID="{B149618F-F4FE-4C41-A2CD-5CB79C2FCD43}" presName="sibTrans" presStyleCnt="0"/>
      <dgm:spPr/>
    </dgm:pt>
    <dgm:pt modelId="{679BA361-3024-4241-A115-A7A3678F6D77}" type="pres">
      <dgm:prSet presAssocID="{9721CF82-731E-4562-8B5A-F5107DDE8DBF}" presName="node" presStyleLbl="node1" presStyleIdx="1" presStyleCnt="3" custScaleX="148881" custLinFactNeighborX="-98" custLinFactNeighborY="-1299">
        <dgm:presLayoutVars>
          <dgm:bulletEnabled val="1"/>
        </dgm:presLayoutVars>
      </dgm:prSet>
      <dgm:spPr/>
      <dgm:t>
        <a:bodyPr/>
        <a:lstStyle/>
        <a:p>
          <a:pPr rtl="1"/>
          <a:endParaRPr lang="ar-IQ"/>
        </a:p>
      </dgm:t>
    </dgm:pt>
    <dgm:pt modelId="{2CE8540C-7C20-49D6-B27B-741F202C2ABC}" type="pres">
      <dgm:prSet presAssocID="{CE18FC1B-B7A3-4B35-A76D-59CAAA784DEE}" presName="sibTrans" presStyleCnt="0"/>
      <dgm:spPr/>
    </dgm:pt>
    <dgm:pt modelId="{1538E20C-5D84-4AC9-B871-3D0B35394351}" type="pres">
      <dgm:prSet presAssocID="{3C989C6F-A1E1-48A4-9A1A-C37C5FC6DDD8}" presName="node" presStyleLbl="node1" presStyleIdx="2" presStyleCnt="3" custScaleX="136952">
        <dgm:presLayoutVars>
          <dgm:bulletEnabled val="1"/>
        </dgm:presLayoutVars>
      </dgm:prSet>
      <dgm:spPr/>
      <dgm:t>
        <a:bodyPr/>
        <a:lstStyle/>
        <a:p>
          <a:pPr rtl="1"/>
          <a:endParaRPr lang="ar-IQ"/>
        </a:p>
      </dgm:t>
    </dgm:pt>
  </dgm:ptLst>
  <dgm:cxnLst>
    <dgm:cxn modelId="{9DD2EBD7-7432-491B-A049-8E873264A6B4}" srcId="{9721CF82-731E-4562-8B5A-F5107DDE8DBF}" destId="{CF2C0E06-3D64-40F9-BAA5-311F386F642C}" srcOrd="1" destOrd="0" parTransId="{DC1EF956-7125-4FE8-B2EA-D43AB6837671}" sibTransId="{09147C77-EC4B-4FB1-9CD8-AA7AD3B769C7}"/>
    <dgm:cxn modelId="{1BFE7687-9727-4789-A67E-6548B6CB9DF7}" type="presOf" srcId="{09BD1D98-EDC8-4E73-8B0D-DE86EA1EDD92}" destId="{9C975568-1761-4D24-825D-5A99F400E46F}" srcOrd="0" destOrd="2" presId="urn:microsoft.com/office/officeart/2005/8/layout/hList6"/>
    <dgm:cxn modelId="{3E3ACCED-FB32-435E-A04A-370050EBEF46}" type="presOf" srcId="{2171A300-978F-4896-8D9B-55F45B35189C}" destId="{E62A0012-DC96-4BCE-B850-1825825352A5}" srcOrd="0" destOrd="0" presId="urn:microsoft.com/office/officeart/2005/8/layout/hList6"/>
    <dgm:cxn modelId="{63A3E1D2-527D-4119-85E5-AFB3337C61D7}" srcId="{3C989C6F-A1E1-48A4-9A1A-C37C5FC6DDD8}" destId="{5A633855-92C2-48F0-9EBE-302896A94684}" srcOrd="2" destOrd="0" parTransId="{79C75E23-5ADC-4778-BBE9-11CC075C141B}" sibTransId="{1783C112-0CC2-4463-9BB8-444D652C4C4B}"/>
    <dgm:cxn modelId="{B49EC7A7-9AEE-4941-BD5E-62DF903D8474}" srcId="{9721CF82-731E-4562-8B5A-F5107DDE8DBF}" destId="{2E65C391-30F4-45FD-BEFA-7B3A9505482E}" srcOrd="0" destOrd="0" parTransId="{7B24893F-5A99-43F1-811B-78581661444D}" sibTransId="{0E7228BA-6F19-46C9-952B-9AA6A951E08B}"/>
    <dgm:cxn modelId="{0E849097-5EDE-4425-ACF4-DD597D63396E}" srcId="{2171A300-978F-4896-8D9B-55F45B35189C}" destId="{5A74691C-718F-42D6-A4E2-D8AA985F7E7C}" srcOrd="0" destOrd="0" parTransId="{501498FF-C186-475A-94DA-18CC02DD463D}" sibTransId="{B149618F-F4FE-4C41-A2CD-5CB79C2FCD43}"/>
    <dgm:cxn modelId="{186A3DE0-CF54-4F59-A4AC-84EFDB68C076}" type="presOf" srcId="{5A633855-92C2-48F0-9EBE-302896A94684}" destId="{1538E20C-5D84-4AC9-B871-3D0B35394351}" srcOrd="0" destOrd="3" presId="urn:microsoft.com/office/officeart/2005/8/layout/hList6"/>
    <dgm:cxn modelId="{7835B889-D32E-47A8-9924-385A059C8F56}" srcId="{9721CF82-731E-4562-8B5A-F5107DDE8DBF}" destId="{5E1BF03E-2501-46CD-A18E-D786439CDA26}" srcOrd="3" destOrd="0" parTransId="{55A5F4DA-A573-4A96-A2D8-E14CD615DC89}" sibTransId="{29440162-9E8A-4BCC-9B2A-3C7435897142}"/>
    <dgm:cxn modelId="{7C8BC1C7-C313-44F3-979B-A0240049FA32}" srcId="{5A74691C-718F-42D6-A4E2-D8AA985F7E7C}" destId="{09BD1D98-EDC8-4E73-8B0D-DE86EA1EDD92}" srcOrd="1" destOrd="0" parTransId="{BE1E36E5-4D06-466F-929F-69ABA4DBE4E6}" sibTransId="{F3D31082-512B-4E5B-B7D9-B29AE19F64AE}"/>
    <dgm:cxn modelId="{F23CE732-751D-4682-8821-F62ED671042F}" type="presOf" srcId="{2E65C391-30F4-45FD-BEFA-7B3A9505482E}" destId="{679BA361-3024-4241-A115-A7A3678F6D77}" srcOrd="0" destOrd="1" presId="urn:microsoft.com/office/officeart/2005/8/layout/hList6"/>
    <dgm:cxn modelId="{C096B3CB-6BB2-4D3F-9445-67C395C69B40}" type="presOf" srcId="{CF2C0E06-3D64-40F9-BAA5-311F386F642C}" destId="{679BA361-3024-4241-A115-A7A3678F6D77}" srcOrd="0" destOrd="2" presId="urn:microsoft.com/office/officeart/2005/8/layout/hList6"/>
    <dgm:cxn modelId="{68EB487F-7C07-448D-9261-45C6247192BD}" srcId="{3C989C6F-A1E1-48A4-9A1A-C37C5FC6DDD8}" destId="{D3538E44-2010-4E2F-935C-F7C73A1F6601}" srcOrd="4" destOrd="0" parTransId="{02E6A163-8A14-4353-9D42-B8FD1A3FE4C3}" sibTransId="{81CC7156-8319-4C99-AF3C-DD7468D8AB65}"/>
    <dgm:cxn modelId="{AF0E1BDE-64DA-4358-9F8E-689C2DC2EAC2}" type="presOf" srcId="{5FCD6B6F-9C43-4888-A70E-557668DCB41B}" destId="{9C975568-1761-4D24-825D-5A99F400E46F}" srcOrd="0" destOrd="1" presId="urn:microsoft.com/office/officeart/2005/8/layout/hList6"/>
    <dgm:cxn modelId="{61587FA3-8871-45C2-8EAF-52320AD04AB4}" srcId="{2171A300-978F-4896-8D9B-55F45B35189C}" destId="{3C989C6F-A1E1-48A4-9A1A-C37C5FC6DDD8}" srcOrd="2" destOrd="0" parTransId="{7AE2BE6E-58CB-476E-9A28-B56103BA1859}" sibTransId="{08523511-B07F-4950-B7D6-14FEE157366F}"/>
    <dgm:cxn modelId="{D221FA2A-64D1-42B6-8F97-94F3F63B67F4}" type="presOf" srcId="{5A74691C-718F-42D6-A4E2-D8AA985F7E7C}" destId="{9C975568-1761-4D24-825D-5A99F400E46F}" srcOrd="0" destOrd="0" presId="urn:microsoft.com/office/officeart/2005/8/layout/hList6"/>
    <dgm:cxn modelId="{20A900ED-6999-4BAE-B009-4098F49C3562}" type="presOf" srcId="{57B02F5C-E6EF-481B-B26C-7C21B63038BD}" destId="{1538E20C-5D84-4AC9-B871-3D0B35394351}" srcOrd="0" destOrd="1" presId="urn:microsoft.com/office/officeart/2005/8/layout/hList6"/>
    <dgm:cxn modelId="{8B539E33-0D03-4FE7-A3FE-D0C121D6734A}" type="presOf" srcId="{8E3D4EFD-8EC6-4463-BA04-14DF0F7320C5}" destId="{9C975568-1761-4D24-825D-5A99F400E46F}" srcOrd="0" destOrd="3" presId="urn:microsoft.com/office/officeart/2005/8/layout/hList6"/>
    <dgm:cxn modelId="{4C293ABF-7EB2-4C02-83A7-8C43F3E83731}" type="presOf" srcId="{B2295211-28F8-47E0-9EFF-71B8F954C74B}" destId="{1538E20C-5D84-4AC9-B871-3D0B35394351}" srcOrd="0" destOrd="2" presId="urn:microsoft.com/office/officeart/2005/8/layout/hList6"/>
    <dgm:cxn modelId="{4699F1D6-F5E8-4A66-9CAB-4AA820042A92}" srcId="{3C989C6F-A1E1-48A4-9A1A-C37C5FC6DDD8}" destId="{57B02F5C-E6EF-481B-B26C-7C21B63038BD}" srcOrd="0" destOrd="0" parTransId="{36C414FC-51D3-4E0E-8329-35F3F6985EAA}" sibTransId="{FDD4CDAC-F444-40D5-BA8B-C98BF2929F1B}"/>
    <dgm:cxn modelId="{905CF226-35EC-488F-B032-CD51DD1B5287}" srcId="{5A74691C-718F-42D6-A4E2-D8AA985F7E7C}" destId="{8E3D4EFD-8EC6-4463-BA04-14DF0F7320C5}" srcOrd="2" destOrd="0" parTransId="{E457ED66-5AC1-4A4E-AA59-AD52C6DF7DBF}" sibTransId="{7954C5F8-BAAF-4FAD-9829-9C71858B94FF}"/>
    <dgm:cxn modelId="{0A262927-AE98-4D91-8F24-518684505465}" srcId="{2171A300-978F-4896-8D9B-55F45B35189C}" destId="{9721CF82-731E-4562-8B5A-F5107DDE8DBF}" srcOrd="1" destOrd="0" parTransId="{B635A5F4-1A7D-4C35-960B-746A1904DFC1}" sibTransId="{CE18FC1B-B7A3-4B35-A76D-59CAAA784DEE}"/>
    <dgm:cxn modelId="{A2EFF1BE-4D02-49B4-B64A-DD48366E23A4}" type="presOf" srcId="{66293AE3-2D58-49D2-8601-DE72E310B13B}" destId="{1538E20C-5D84-4AC9-B871-3D0B35394351}" srcOrd="0" destOrd="4" presId="urn:microsoft.com/office/officeart/2005/8/layout/hList6"/>
    <dgm:cxn modelId="{898DCBC0-B743-4B79-B0B9-05AA17286676}" srcId="{5A74691C-718F-42D6-A4E2-D8AA985F7E7C}" destId="{FB8EF2A1-F1A7-4700-9606-ADAC5E206E6B}" srcOrd="4" destOrd="0" parTransId="{C32A447F-1EBF-411F-8018-D2D67BC6E69F}" sibTransId="{1DC56824-27D7-4A07-8B7C-DB35A3E8C154}"/>
    <dgm:cxn modelId="{5B6BBE1E-94AB-4798-9027-2900B43C973C}" srcId="{5A74691C-718F-42D6-A4E2-D8AA985F7E7C}" destId="{B7AAF73F-E44C-4535-935E-03AEBED25CC6}" srcOrd="3" destOrd="0" parTransId="{48C79904-1019-490B-B951-B8517411AA96}" sibTransId="{63E4D97F-739A-41C7-8F0E-3E2CBCCB9DB7}"/>
    <dgm:cxn modelId="{6DC2801A-4D0C-4FE3-82C5-12B992216019}" srcId="{3C989C6F-A1E1-48A4-9A1A-C37C5FC6DDD8}" destId="{66293AE3-2D58-49D2-8601-DE72E310B13B}" srcOrd="3" destOrd="0" parTransId="{6959801F-2B7F-442E-852C-8DBFE09C162B}" sibTransId="{FC0FB391-3710-42F2-96BF-98DB5EB71A65}"/>
    <dgm:cxn modelId="{2745ADF1-EAE4-41C9-8E65-07AB67F8F15E}" srcId="{9721CF82-731E-4562-8B5A-F5107DDE8DBF}" destId="{9BC5B440-EE77-4DB3-B476-20F0330593D3}" srcOrd="2" destOrd="0" parTransId="{1AF9977E-5BDB-4D60-AC67-6721B2FC1037}" sibTransId="{CE44DD7B-1026-4789-A3B9-37BEBC26E5F0}"/>
    <dgm:cxn modelId="{F1C061E6-4DE1-4A26-B44B-39E74E393F80}" srcId="{3C989C6F-A1E1-48A4-9A1A-C37C5FC6DDD8}" destId="{B2295211-28F8-47E0-9EFF-71B8F954C74B}" srcOrd="1" destOrd="0" parTransId="{C215B5E1-D096-48F8-B60E-5E4EC37806AA}" sibTransId="{278BA34C-97DF-4C51-A6EC-87699D8F7E08}"/>
    <dgm:cxn modelId="{B94FCF37-6318-4158-AF7A-F66F4DA18F8B}" type="presOf" srcId="{FB8EF2A1-F1A7-4700-9606-ADAC5E206E6B}" destId="{9C975568-1761-4D24-825D-5A99F400E46F}" srcOrd="0" destOrd="5" presId="urn:microsoft.com/office/officeart/2005/8/layout/hList6"/>
    <dgm:cxn modelId="{8A887B83-26BD-43C1-BEB7-32B2312A181D}" type="presOf" srcId="{5E1BF03E-2501-46CD-A18E-D786439CDA26}" destId="{679BA361-3024-4241-A115-A7A3678F6D77}" srcOrd="0" destOrd="4" presId="urn:microsoft.com/office/officeart/2005/8/layout/hList6"/>
    <dgm:cxn modelId="{15CF8EA6-7AC1-400F-94DA-5D8BA37410D6}" type="presOf" srcId="{B7AAF73F-E44C-4535-935E-03AEBED25CC6}" destId="{9C975568-1761-4D24-825D-5A99F400E46F}" srcOrd="0" destOrd="4" presId="urn:microsoft.com/office/officeart/2005/8/layout/hList6"/>
    <dgm:cxn modelId="{F755BB3F-9B5F-4CFA-991C-66C1DDF12286}" type="presOf" srcId="{9BC5B440-EE77-4DB3-B476-20F0330593D3}" destId="{679BA361-3024-4241-A115-A7A3678F6D77}" srcOrd="0" destOrd="3" presId="urn:microsoft.com/office/officeart/2005/8/layout/hList6"/>
    <dgm:cxn modelId="{6967B5BB-28C7-4622-803E-89C7CFF3234C}" type="presOf" srcId="{9721CF82-731E-4562-8B5A-F5107DDE8DBF}" destId="{679BA361-3024-4241-A115-A7A3678F6D77}" srcOrd="0" destOrd="0" presId="urn:microsoft.com/office/officeart/2005/8/layout/hList6"/>
    <dgm:cxn modelId="{93F846BD-0065-4A42-87AE-18FFFF8B7D4A}" srcId="{5A74691C-718F-42D6-A4E2-D8AA985F7E7C}" destId="{5FCD6B6F-9C43-4888-A70E-557668DCB41B}" srcOrd="0" destOrd="0" parTransId="{312EA9C3-FB22-4798-9A4E-A2025F400D0A}" sibTransId="{33811E9C-8A9C-4DC2-9348-863390F95D73}"/>
    <dgm:cxn modelId="{D263C6D7-CAC3-4092-A158-291C1A86E0C0}" type="presOf" srcId="{3C989C6F-A1E1-48A4-9A1A-C37C5FC6DDD8}" destId="{1538E20C-5D84-4AC9-B871-3D0B35394351}" srcOrd="0" destOrd="0" presId="urn:microsoft.com/office/officeart/2005/8/layout/hList6"/>
    <dgm:cxn modelId="{73949C54-970A-4093-BCD6-70596D6D9877}" type="presOf" srcId="{D3538E44-2010-4E2F-935C-F7C73A1F6601}" destId="{1538E20C-5D84-4AC9-B871-3D0B35394351}" srcOrd="0" destOrd="5" presId="urn:microsoft.com/office/officeart/2005/8/layout/hList6"/>
    <dgm:cxn modelId="{80E832B2-D07A-4955-9418-51E99BED79B9}" type="presParOf" srcId="{E62A0012-DC96-4BCE-B850-1825825352A5}" destId="{9C975568-1761-4D24-825D-5A99F400E46F}" srcOrd="0" destOrd="0" presId="urn:microsoft.com/office/officeart/2005/8/layout/hList6"/>
    <dgm:cxn modelId="{75EEA698-9185-491B-9768-921005E787E6}" type="presParOf" srcId="{E62A0012-DC96-4BCE-B850-1825825352A5}" destId="{438F111A-8B69-40FE-8D41-A6F87D6AE145}" srcOrd="1" destOrd="0" presId="urn:microsoft.com/office/officeart/2005/8/layout/hList6"/>
    <dgm:cxn modelId="{EA3DE6F9-E154-43E0-B5EF-F21FE86F3D85}" type="presParOf" srcId="{E62A0012-DC96-4BCE-B850-1825825352A5}" destId="{679BA361-3024-4241-A115-A7A3678F6D77}" srcOrd="2" destOrd="0" presId="urn:microsoft.com/office/officeart/2005/8/layout/hList6"/>
    <dgm:cxn modelId="{019CEEA7-B6A1-4EEE-A440-12D00ED684A9}" type="presParOf" srcId="{E62A0012-DC96-4BCE-B850-1825825352A5}" destId="{2CE8540C-7C20-49D6-B27B-741F202C2ABC}" srcOrd="3" destOrd="0" presId="urn:microsoft.com/office/officeart/2005/8/layout/hList6"/>
    <dgm:cxn modelId="{254F6EDC-20CC-4E04-8EE4-2FB6BF88FBE9}" type="presParOf" srcId="{E62A0012-DC96-4BCE-B850-1825825352A5}" destId="{1538E20C-5D84-4AC9-B871-3D0B35394351}" srcOrd="4" destOrd="0" presId="urn:microsoft.com/office/officeart/2005/8/layout/hList6"/>
  </dgm:cxnLst>
  <dgm:bg/>
  <dgm:whole/>
</dgm:dataModel>
</file>

<file path=ppt/diagrams/data5.xml><?xml version="1.0" encoding="utf-8"?>
<dgm:dataModel xmlns:dgm="http://schemas.openxmlformats.org/drawingml/2006/diagram" xmlns:a="http://schemas.openxmlformats.org/drawingml/2006/main">
  <dgm:ptLst>
    <dgm:pt modelId="{E64FCFDC-5534-4576-8438-2DA804A0AD6A}"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pPr rtl="1"/>
          <a:endParaRPr lang="ar-IQ"/>
        </a:p>
      </dgm:t>
    </dgm:pt>
    <dgm:pt modelId="{33618C22-5A50-45A1-945A-FD2DE8477CA8}">
      <dgm:prSet phldrT="[نص]"/>
      <dgm:spPr/>
      <dgm:t>
        <a:bodyPr/>
        <a:lstStyle/>
        <a:p>
          <a:pPr rtl="1"/>
          <a:r>
            <a:rPr lang="ar-IQ" dirty="0" smtClean="0"/>
            <a:t>الإقالة</a:t>
          </a:r>
          <a:endParaRPr lang="ar-IQ" dirty="0"/>
        </a:p>
      </dgm:t>
    </dgm:pt>
    <dgm:pt modelId="{DC5127B0-B917-49DB-A8BA-44759595FEB3}" type="parTrans" cxnId="{F183778F-66B2-4BE1-963C-2E32163F858C}">
      <dgm:prSet/>
      <dgm:spPr/>
      <dgm:t>
        <a:bodyPr/>
        <a:lstStyle/>
        <a:p>
          <a:pPr rtl="1"/>
          <a:endParaRPr lang="ar-IQ"/>
        </a:p>
      </dgm:t>
    </dgm:pt>
    <dgm:pt modelId="{B0F7E307-1482-45B9-9B8B-91B709A4E213}" type="sibTrans" cxnId="{F183778F-66B2-4BE1-963C-2E32163F858C}">
      <dgm:prSet/>
      <dgm:spPr/>
      <dgm:t>
        <a:bodyPr/>
        <a:lstStyle/>
        <a:p>
          <a:pPr rtl="1"/>
          <a:endParaRPr lang="ar-IQ"/>
        </a:p>
      </dgm:t>
    </dgm:pt>
    <dgm:pt modelId="{E002876A-0773-4E70-8F19-F9929AD820F8}">
      <dgm:prSet phldrT="[نص]" custT="1"/>
      <dgm:spPr/>
      <dgm:t>
        <a:bodyPr/>
        <a:lstStyle/>
        <a:p>
          <a:pPr rtl="1"/>
          <a:r>
            <a:rPr lang="ar-IQ" sz="1800" dirty="0" smtClean="0"/>
            <a:t>- تعريف </a:t>
          </a:r>
          <a:r>
            <a:rPr lang="ar-IQ" sz="1800" dirty="0" smtClean="0"/>
            <a:t>الإقالة</a:t>
          </a:r>
        </a:p>
        <a:p>
          <a:pPr rtl="1"/>
          <a:r>
            <a:rPr lang="ar-IQ" sz="1800" dirty="0" smtClean="0"/>
            <a:t>* هي عقد يتفق به الأطراف على إلغاء العقد السابق </a:t>
          </a:r>
          <a:r>
            <a:rPr lang="ar-IQ" sz="1800" dirty="0" err="1" smtClean="0"/>
            <a:t>و</a:t>
          </a:r>
          <a:r>
            <a:rPr lang="ar-IQ" sz="1800" dirty="0" smtClean="0"/>
            <a:t> إرجاع الحال إلى ما كان عليه قبل التعاقد </a:t>
          </a:r>
          <a:endParaRPr lang="ar-IQ" sz="1800" dirty="0"/>
        </a:p>
      </dgm:t>
    </dgm:pt>
    <dgm:pt modelId="{BB9A2B18-D8C0-4AB0-A1BB-5C3153E32CE3}" type="parTrans" cxnId="{7463C359-697E-4C38-978D-682CB53C2967}">
      <dgm:prSet/>
      <dgm:spPr/>
      <dgm:t>
        <a:bodyPr/>
        <a:lstStyle/>
        <a:p>
          <a:pPr rtl="1"/>
          <a:endParaRPr lang="ar-IQ"/>
        </a:p>
      </dgm:t>
    </dgm:pt>
    <dgm:pt modelId="{82D1AD53-03AC-4719-B5F7-1E6DD6B835D2}" type="sibTrans" cxnId="{7463C359-697E-4C38-978D-682CB53C2967}">
      <dgm:prSet/>
      <dgm:spPr/>
      <dgm:t>
        <a:bodyPr/>
        <a:lstStyle/>
        <a:p>
          <a:pPr rtl="1"/>
          <a:endParaRPr lang="ar-IQ"/>
        </a:p>
      </dgm:t>
    </dgm:pt>
    <dgm:pt modelId="{2FE1B903-A210-4F89-B54E-90F10A3A978B}">
      <dgm:prSet phldrT="[نص]" custT="1"/>
      <dgm:spPr/>
      <dgm:t>
        <a:bodyPr/>
        <a:lstStyle/>
        <a:p>
          <a:pPr rtl="1"/>
          <a:r>
            <a:rPr lang="ar-IQ" sz="1800" dirty="0" smtClean="0"/>
            <a:t>- الطبيعة القانونية </a:t>
          </a:r>
          <a:r>
            <a:rPr lang="ar-IQ" sz="1800" dirty="0" smtClean="0"/>
            <a:t>للإقالة</a:t>
          </a:r>
        </a:p>
        <a:p>
          <a:pPr rtl="1"/>
          <a:r>
            <a:rPr lang="ar-IQ" sz="1400" dirty="0" smtClean="0"/>
            <a:t>الرأي الأول: عقد جديد  الرأي الثاني: فسخ اتفاقي </a:t>
          </a:r>
        </a:p>
        <a:p>
          <a:pPr rtl="1"/>
          <a:r>
            <a:rPr lang="ar-IQ" sz="1400" dirty="0" smtClean="0"/>
            <a:t>  الرأي الثالث: فسخ فيما بين المتعاقدين وعقد جديد بالنسبة للغير وهو ما أخذ به المشرع العراقي</a:t>
          </a:r>
        </a:p>
        <a:p>
          <a:pPr rtl="1"/>
          <a:r>
            <a:rPr lang="ar-IQ" sz="1800" dirty="0" smtClean="0"/>
            <a:t>- النتائج المترتبة على الرأي الأخير :</a:t>
          </a:r>
        </a:p>
        <a:p>
          <a:pPr rtl="1"/>
          <a:r>
            <a:rPr lang="ar-IQ" sz="1400" dirty="0" smtClean="0"/>
            <a:t>1-تثبت الشفعة من جديد لمن تنازل عنها سابقاً</a:t>
          </a:r>
        </a:p>
        <a:p>
          <a:pPr rtl="1"/>
          <a:r>
            <a:rPr lang="ar-IQ" sz="1400" dirty="0" smtClean="0"/>
            <a:t>2-لا تحدث الإقالة بأثر رجعي بالنسبة للغير</a:t>
          </a:r>
          <a:r>
            <a:rPr lang="ar-IQ" sz="1100" dirty="0" smtClean="0"/>
            <a:t>  </a:t>
          </a:r>
          <a:endParaRPr lang="ar-IQ" sz="1100" dirty="0"/>
        </a:p>
      </dgm:t>
    </dgm:pt>
    <dgm:pt modelId="{A1F010A3-09A5-4CE1-BB18-A7ADCF77A4D0}" type="parTrans" cxnId="{830EB3D7-417F-49B7-BA11-E22E63A773C1}">
      <dgm:prSet/>
      <dgm:spPr/>
      <dgm:t>
        <a:bodyPr/>
        <a:lstStyle/>
        <a:p>
          <a:pPr rtl="1"/>
          <a:endParaRPr lang="ar-IQ"/>
        </a:p>
      </dgm:t>
    </dgm:pt>
    <dgm:pt modelId="{D06A0E02-67E6-4D1D-A35A-37820412EE3B}" type="sibTrans" cxnId="{830EB3D7-417F-49B7-BA11-E22E63A773C1}">
      <dgm:prSet/>
      <dgm:spPr/>
      <dgm:t>
        <a:bodyPr/>
        <a:lstStyle/>
        <a:p>
          <a:pPr rtl="1"/>
          <a:endParaRPr lang="ar-IQ"/>
        </a:p>
      </dgm:t>
    </dgm:pt>
    <dgm:pt modelId="{804B080C-A9AD-4E55-B948-36694B7DAA96}">
      <dgm:prSet phldrT="[نص]" custT="1"/>
      <dgm:spPr/>
      <dgm:t>
        <a:bodyPr/>
        <a:lstStyle/>
        <a:p>
          <a:pPr rtl="1"/>
          <a:r>
            <a:rPr lang="ar-IQ" sz="4400" dirty="0" smtClean="0"/>
            <a:t>آثار الفسخ</a:t>
          </a:r>
          <a:endParaRPr lang="ar-IQ" sz="4400" dirty="0"/>
        </a:p>
      </dgm:t>
    </dgm:pt>
    <dgm:pt modelId="{B0347FBD-2698-4112-8372-34BDB6F2FC57}" type="parTrans" cxnId="{D7A7F5B6-8948-45E5-BDF3-4A8BFD1FAE07}">
      <dgm:prSet/>
      <dgm:spPr/>
      <dgm:t>
        <a:bodyPr/>
        <a:lstStyle/>
        <a:p>
          <a:pPr rtl="1"/>
          <a:endParaRPr lang="ar-IQ"/>
        </a:p>
      </dgm:t>
    </dgm:pt>
    <dgm:pt modelId="{9066C1C9-C044-4303-8DB9-AEEEDFAB7275}" type="sibTrans" cxnId="{D7A7F5B6-8948-45E5-BDF3-4A8BFD1FAE07}">
      <dgm:prSet/>
      <dgm:spPr/>
      <dgm:t>
        <a:bodyPr/>
        <a:lstStyle/>
        <a:p>
          <a:pPr rtl="1"/>
          <a:endParaRPr lang="ar-IQ"/>
        </a:p>
      </dgm:t>
    </dgm:pt>
    <dgm:pt modelId="{FCC05BC8-8903-40AF-92CA-802116B70D23}">
      <dgm:prSet phldrT="[نص]" custT="1"/>
      <dgm:spPr/>
      <dgm:t>
        <a:bodyPr/>
        <a:lstStyle/>
        <a:p>
          <a:pPr rtl="1"/>
          <a:r>
            <a:rPr lang="ar-IQ" sz="1800" dirty="0" smtClean="0"/>
            <a:t>1- أثر الفسخ فيما بين </a:t>
          </a:r>
          <a:r>
            <a:rPr lang="ar-IQ" sz="1800" dirty="0" smtClean="0"/>
            <a:t>المتعاقدين</a:t>
          </a:r>
        </a:p>
        <a:p>
          <a:pPr rtl="1"/>
          <a:r>
            <a:rPr lang="ar-IQ" sz="1800" dirty="0" smtClean="0"/>
            <a:t>- </a:t>
          </a:r>
          <a:r>
            <a:rPr lang="ar-IQ" sz="1400" dirty="0" smtClean="0"/>
            <a:t>الأثر هو زوال العقد بأثر رجعي أي يجب إرجاع المتعاقدين إلى الحالة التي كانا عليها قبل أبرام العقد</a:t>
          </a:r>
        </a:p>
        <a:p>
          <a:pPr rtl="1"/>
          <a:r>
            <a:rPr lang="ar-IQ" sz="1400" dirty="0" smtClean="0"/>
            <a:t>- إذا كان الشيء المتعاقد عليه قابل لإنتاج ثمرات فيجب أن نميز بين القابض السيئ النية والقابض حسن النية</a:t>
          </a:r>
          <a:endParaRPr lang="ar-IQ" sz="1800" dirty="0"/>
        </a:p>
      </dgm:t>
    </dgm:pt>
    <dgm:pt modelId="{E695A93A-AA2D-4523-9176-91FEFD3DAD96}" type="parTrans" cxnId="{38F05F3B-0405-4D86-B3C5-5D2908B7B546}">
      <dgm:prSet/>
      <dgm:spPr/>
      <dgm:t>
        <a:bodyPr/>
        <a:lstStyle/>
        <a:p>
          <a:pPr rtl="1"/>
          <a:endParaRPr lang="ar-IQ"/>
        </a:p>
      </dgm:t>
    </dgm:pt>
    <dgm:pt modelId="{932F1283-E119-41D9-ABD1-E1A4CEC51695}" type="sibTrans" cxnId="{38F05F3B-0405-4D86-B3C5-5D2908B7B546}">
      <dgm:prSet/>
      <dgm:spPr/>
      <dgm:t>
        <a:bodyPr/>
        <a:lstStyle/>
        <a:p>
          <a:pPr rtl="1"/>
          <a:endParaRPr lang="ar-IQ"/>
        </a:p>
      </dgm:t>
    </dgm:pt>
    <dgm:pt modelId="{D0675D2F-FBC9-4044-9A3E-039715358714}">
      <dgm:prSet phldrT="[نص]" custT="1"/>
      <dgm:spPr/>
      <dgm:t>
        <a:bodyPr/>
        <a:lstStyle/>
        <a:p>
          <a:pPr algn="ctr" rtl="1"/>
          <a:endParaRPr lang="ar-IQ" sz="2000" dirty="0" smtClean="0"/>
        </a:p>
        <a:p>
          <a:pPr algn="r" rtl="1"/>
          <a:r>
            <a:rPr lang="ar-IQ" sz="1600" dirty="0" smtClean="0"/>
            <a:t>2- </a:t>
          </a:r>
          <a:r>
            <a:rPr lang="ar-IQ" sz="1600" b="0" dirty="0" smtClean="0"/>
            <a:t>أثر الفسخ بالنسبة لغير </a:t>
          </a:r>
          <a:r>
            <a:rPr lang="ar-IQ" sz="1600" b="0" dirty="0" smtClean="0"/>
            <a:t>المتعاقدين</a:t>
          </a:r>
        </a:p>
        <a:p>
          <a:pPr algn="ctr" rtl="1"/>
          <a:r>
            <a:rPr lang="ar-IQ" sz="1800" dirty="0" smtClean="0"/>
            <a:t>- </a:t>
          </a:r>
          <a:r>
            <a:rPr lang="ar-IQ" sz="1400" dirty="0" smtClean="0"/>
            <a:t>أثر الفسخ يسري بحق غير المتعاقدين فمشتري الأرض إذا كان باع الأرض لمشتري ثاني قبل أن يسدد الثمن لمالك الأرض يكون فضولي قد تصرف في ملك غيره فللمالك أن يسترد الأرض من المشتري الثاني مع أنه لم يكن طرف في العقد</a:t>
          </a:r>
        </a:p>
        <a:p>
          <a:pPr algn="ctr" rtl="1"/>
          <a:endParaRPr lang="ar-IQ" sz="2000" dirty="0"/>
        </a:p>
      </dgm:t>
    </dgm:pt>
    <dgm:pt modelId="{39E6C4DD-9A13-48B6-8881-72594DCFAF5C}" type="parTrans" cxnId="{A93FAD73-A63E-4D09-AE84-7D8151582168}">
      <dgm:prSet/>
      <dgm:spPr/>
      <dgm:t>
        <a:bodyPr/>
        <a:lstStyle/>
        <a:p>
          <a:pPr rtl="1"/>
          <a:endParaRPr lang="ar-IQ"/>
        </a:p>
      </dgm:t>
    </dgm:pt>
    <dgm:pt modelId="{0628712E-8A22-4B57-8002-2BCE27EAC547}" type="sibTrans" cxnId="{A93FAD73-A63E-4D09-AE84-7D8151582168}">
      <dgm:prSet/>
      <dgm:spPr/>
      <dgm:t>
        <a:bodyPr/>
        <a:lstStyle/>
        <a:p>
          <a:pPr rtl="1"/>
          <a:endParaRPr lang="ar-IQ"/>
        </a:p>
      </dgm:t>
    </dgm:pt>
    <dgm:pt modelId="{5544C081-981B-488E-87BA-2AE102C344BA}" type="pres">
      <dgm:prSet presAssocID="{E64FCFDC-5534-4576-8438-2DA804A0AD6A}" presName="diagram" presStyleCnt="0">
        <dgm:presLayoutVars>
          <dgm:chPref val="1"/>
          <dgm:dir/>
          <dgm:animOne val="branch"/>
          <dgm:animLvl val="lvl"/>
          <dgm:resizeHandles/>
        </dgm:presLayoutVars>
      </dgm:prSet>
      <dgm:spPr/>
      <dgm:t>
        <a:bodyPr/>
        <a:lstStyle/>
        <a:p>
          <a:pPr rtl="1"/>
          <a:endParaRPr lang="ar-IQ"/>
        </a:p>
      </dgm:t>
    </dgm:pt>
    <dgm:pt modelId="{2610C64B-19E5-4C4C-896B-7AB1AF6AE484}" type="pres">
      <dgm:prSet presAssocID="{33618C22-5A50-45A1-945A-FD2DE8477CA8}" presName="root" presStyleCnt="0"/>
      <dgm:spPr/>
    </dgm:pt>
    <dgm:pt modelId="{36EE2AC9-7D4E-4FB5-A065-861F6524DA9F}" type="pres">
      <dgm:prSet presAssocID="{33618C22-5A50-45A1-945A-FD2DE8477CA8}" presName="rootComposite" presStyleCnt="0"/>
      <dgm:spPr/>
    </dgm:pt>
    <dgm:pt modelId="{B72AAB9D-01FE-4AF4-B121-C6111E7CE0F5}" type="pres">
      <dgm:prSet presAssocID="{33618C22-5A50-45A1-945A-FD2DE8477CA8}" presName="rootText" presStyleLbl="node1" presStyleIdx="0" presStyleCnt="2" custScaleY="60030"/>
      <dgm:spPr/>
      <dgm:t>
        <a:bodyPr/>
        <a:lstStyle/>
        <a:p>
          <a:pPr rtl="1"/>
          <a:endParaRPr lang="ar-IQ"/>
        </a:p>
      </dgm:t>
    </dgm:pt>
    <dgm:pt modelId="{70FE5C0C-3518-471C-AE43-9A1AE26E5B20}" type="pres">
      <dgm:prSet presAssocID="{33618C22-5A50-45A1-945A-FD2DE8477CA8}" presName="rootConnector" presStyleLbl="node1" presStyleIdx="0" presStyleCnt="2"/>
      <dgm:spPr/>
      <dgm:t>
        <a:bodyPr/>
        <a:lstStyle/>
        <a:p>
          <a:pPr rtl="1"/>
          <a:endParaRPr lang="ar-IQ"/>
        </a:p>
      </dgm:t>
    </dgm:pt>
    <dgm:pt modelId="{43699053-CF6E-4BFC-B656-A0942885870D}" type="pres">
      <dgm:prSet presAssocID="{33618C22-5A50-45A1-945A-FD2DE8477CA8}" presName="childShape" presStyleCnt="0"/>
      <dgm:spPr/>
    </dgm:pt>
    <dgm:pt modelId="{EB781F4E-1EE8-4ECD-91EF-1F7EEB9BFB6D}" type="pres">
      <dgm:prSet presAssocID="{BB9A2B18-D8C0-4AB0-A1BB-5C3153E32CE3}" presName="Name13" presStyleLbl="parChTrans1D2" presStyleIdx="0" presStyleCnt="4"/>
      <dgm:spPr/>
      <dgm:t>
        <a:bodyPr/>
        <a:lstStyle/>
        <a:p>
          <a:pPr rtl="1"/>
          <a:endParaRPr lang="ar-IQ"/>
        </a:p>
      </dgm:t>
    </dgm:pt>
    <dgm:pt modelId="{7F3C1B7C-9BA0-4B02-AB3E-62C33F303910}" type="pres">
      <dgm:prSet presAssocID="{E002876A-0773-4E70-8F19-F9929AD820F8}" presName="childText" presStyleLbl="bgAcc1" presStyleIdx="0" presStyleCnt="4" custScaleX="154034" custScaleY="85688">
        <dgm:presLayoutVars>
          <dgm:bulletEnabled val="1"/>
        </dgm:presLayoutVars>
      </dgm:prSet>
      <dgm:spPr/>
      <dgm:t>
        <a:bodyPr/>
        <a:lstStyle/>
        <a:p>
          <a:pPr rtl="1"/>
          <a:endParaRPr lang="ar-IQ"/>
        </a:p>
      </dgm:t>
    </dgm:pt>
    <dgm:pt modelId="{F418F00E-78E6-487F-B9B9-0FD624280FD6}" type="pres">
      <dgm:prSet presAssocID="{A1F010A3-09A5-4CE1-BB18-A7ADCF77A4D0}" presName="Name13" presStyleLbl="parChTrans1D2" presStyleIdx="1" presStyleCnt="4"/>
      <dgm:spPr/>
      <dgm:t>
        <a:bodyPr/>
        <a:lstStyle/>
        <a:p>
          <a:pPr rtl="1"/>
          <a:endParaRPr lang="ar-IQ"/>
        </a:p>
      </dgm:t>
    </dgm:pt>
    <dgm:pt modelId="{4F6B5A28-B6F7-4623-A73D-E8E8648F143A}" type="pres">
      <dgm:prSet presAssocID="{2FE1B903-A210-4F89-B54E-90F10A3A978B}" presName="childText" presStyleLbl="bgAcc1" presStyleIdx="1" presStyleCnt="4" custScaleX="170991" custScaleY="177277">
        <dgm:presLayoutVars>
          <dgm:bulletEnabled val="1"/>
        </dgm:presLayoutVars>
      </dgm:prSet>
      <dgm:spPr/>
      <dgm:t>
        <a:bodyPr/>
        <a:lstStyle/>
        <a:p>
          <a:pPr rtl="1"/>
          <a:endParaRPr lang="ar-IQ"/>
        </a:p>
      </dgm:t>
    </dgm:pt>
    <dgm:pt modelId="{E51AE30A-EF28-4FB3-994D-04171560BBE0}" type="pres">
      <dgm:prSet presAssocID="{804B080C-A9AD-4E55-B948-36694B7DAA96}" presName="root" presStyleCnt="0"/>
      <dgm:spPr/>
    </dgm:pt>
    <dgm:pt modelId="{0935148E-0E2B-463A-8577-3A4262CEF914}" type="pres">
      <dgm:prSet presAssocID="{804B080C-A9AD-4E55-B948-36694B7DAA96}" presName="rootComposite" presStyleCnt="0"/>
      <dgm:spPr/>
    </dgm:pt>
    <dgm:pt modelId="{5A15BE04-FE42-44FC-8474-A2D649D0955E}" type="pres">
      <dgm:prSet presAssocID="{804B080C-A9AD-4E55-B948-36694B7DAA96}" presName="rootText" presStyleLbl="node1" presStyleIdx="1" presStyleCnt="2" custScaleY="66778" custLinFactNeighborX="1468" custLinFactNeighborY="-8540"/>
      <dgm:spPr/>
      <dgm:t>
        <a:bodyPr/>
        <a:lstStyle/>
        <a:p>
          <a:pPr rtl="1"/>
          <a:endParaRPr lang="ar-IQ"/>
        </a:p>
      </dgm:t>
    </dgm:pt>
    <dgm:pt modelId="{D87D6701-CE20-4B60-BA84-DFC5DD75EE0A}" type="pres">
      <dgm:prSet presAssocID="{804B080C-A9AD-4E55-B948-36694B7DAA96}" presName="rootConnector" presStyleLbl="node1" presStyleIdx="1" presStyleCnt="2"/>
      <dgm:spPr/>
      <dgm:t>
        <a:bodyPr/>
        <a:lstStyle/>
        <a:p>
          <a:pPr rtl="1"/>
          <a:endParaRPr lang="ar-IQ"/>
        </a:p>
      </dgm:t>
    </dgm:pt>
    <dgm:pt modelId="{D3D2FD17-E7DB-4A06-9A8A-00473804F4A4}" type="pres">
      <dgm:prSet presAssocID="{804B080C-A9AD-4E55-B948-36694B7DAA96}" presName="childShape" presStyleCnt="0"/>
      <dgm:spPr/>
    </dgm:pt>
    <dgm:pt modelId="{8A45E1F8-C6D6-4122-ABE6-02432EE473F4}" type="pres">
      <dgm:prSet presAssocID="{E695A93A-AA2D-4523-9176-91FEFD3DAD96}" presName="Name13" presStyleLbl="parChTrans1D2" presStyleIdx="2" presStyleCnt="4"/>
      <dgm:spPr/>
      <dgm:t>
        <a:bodyPr/>
        <a:lstStyle/>
        <a:p>
          <a:pPr rtl="1"/>
          <a:endParaRPr lang="ar-IQ"/>
        </a:p>
      </dgm:t>
    </dgm:pt>
    <dgm:pt modelId="{9D82EEC2-ABF8-4A7F-8815-DDF40E14E660}" type="pres">
      <dgm:prSet presAssocID="{FCC05BC8-8903-40AF-92CA-802116B70D23}" presName="childText" presStyleLbl="bgAcc1" presStyleIdx="2" presStyleCnt="4" custScaleX="152488" custScaleY="142247" custLinFactNeighborX="1093" custLinFactNeighborY="-16535">
        <dgm:presLayoutVars>
          <dgm:bulletEnabled val="1"/>
        </dgm:presLayoutVars>
      </dgm:prSet>
      <dgm:spPr/>
      <dgm:t>
        <a:bodyPr/>
        <a:lstStyle/>
        <a:p>
          <a:pPr rtl="1"/>
          <a:endParaRPr lang="ar-IQ"/>
        </a:p>
      </dgm:t>
    </dgm:pt>
    <dgm:pt modelId="{60D910F1-49C0-4936-B8DF-F4E05CB2D0AE}" type="pres">
      <dgm:prSet presAssocID="{39E6C4DD-9A13-48B6-8881-72594DCFAF5C}" presName="Name13" presStyleLbl="parChTrans1D2" presStyleIdx="3" presStyleCnt="4"/>
      <dgm:spPr/>
      <dgm:t>
        <a:bodyPr/>
        <a:lstStyle/>
        <a:p>
          <a:pPr rtl="1"/>
          <a:endParaRPr lang="ar-IQ"/>
        </a:p>
      </dgm:t>
    </dgm:pt>
    <dgm:pt modelId="{D19D197A-E96D-43D8-B5A1-B584658EC04C}" type="pres">
      <dgm:prSet presAssocID="{D0675D2F-FBC9-4044-9A3E-039715358714}" presName="childText" presStyleLbl="bgAcc1" presStyleIdx="3" presStyleCnt="4" custScaleX="152488" custScaleY="127949" custLinFactNeighborX="-1939" custLinFactNeighborY="-28528">
        <dgm:presLayoutVars>
          <dgm:bulletEnabled val="1"/>
        </dgm:presLayoutVars>
      </dgm:prSet>
      <dgm:spPr/>
      <dgm:t>
        <a:bodyPr/>
        <a:lstStyle/>
        <a:p>
          <a:pPr rtl="1"/>
          <a:endParaRPr lang="ar-IQ"/>
        </a:p>
      </dgm:t>
    </dgm:pt>
  </dgm:ptLst>
  <dgm:cxnLst>
    <dgm:cxn modelId="{3971A6C1-BF91-457B-9256-734BA6D76649}" type="presOf" srcId="{E002876A-0773-4E70-8F19-F9929AD820F8}" destId="{7F3C1B7C-9BA0-4B02-AB3E-62C33F303910}" srcOrd="0" destOrd="0" presId="urn:microsoft.com/office/officeart/2005/8/layout/hierarchy3"/>
    <dgm:cxn modelId="{ABE5E312-76BA-4272-BC6E-6FF399D66CB6}" type="presOf" srcId="{804B080C-A9AD-4E55-B948-36694B7DAA96}" destId="{D87D6701-CE20-4B60-BA84-DFC5DD75EE0A}" srcOrd="1" destOrd="0" presId="urn:microsoft.com/office/officeart/2005/8/layout/hierarchy3"/>
    <dgm:cxn modelId="{F183778F-66B2-4BE1-963C-2E32163F858C}" srcId="{E64FCFDC-5534-4576-8438-2DA804A0AD6A}" destId="{33618C22-5A50-45A1-945A-FD2DE8477CA8}" srcOrd="0" destOrd="0" parTransId="{DC5127B0-B917-49DB-A8BA-44759595FEB3}" sibTransId="{B0F7E307-1482-45B9-9B8B-91B709A4E213}"/>
    <dgm:cxn modelId="{EF68518B-D043-40A4-A1C7-8B4173ACEC6A}" type="presOf" srcId="{33618C22-5A50-45A1-945A-FD2DE8477CA8}" destId="{B72AAB9D-01FE-4AF4-B121-C6111E7CE0F5}" srcOrd="0" destOrd="0" presId="urn:microsoft.com/office/officeart/2005/8/layout/hierarchy3"/>
    <dgm:cxn modelId="{03E79E00-7CB0-4AD0-A466-694D673C6938}" type="presOf" srcId="{FCC05BC8-8903-40AF-92CA-802116B70D23}" destId="{9D82EEC2-ABF8-4A7F-8815-DDF40E14E660}" srcOrd="0" destOrd="0" presId="urn:microsoft.com/office/officeart/2005/8/layout/hierarchy3"/>
    <dgm:cxn modelId="{830EB3D7-417F-49B7-BA11-E22E63A773C1}" srcId="{33618C22-5A50-45A1-945A-FD2DE8477CA8}" destId="{2FE1B903-A210-4F89-B54E-90F10A3A978B}" srcOrd="1" destOrd="0" parTransId="{A1F010A3-09A5-4CE1-BB18-A7ADCF77A4D0}" sibTransId="{D06A0E02-67E6-4D1D-A35A-37820412EE3B}"/>
    <dgm:cxn modelId="{173D5BDA-A002-42CD-8050-AF89DDB8C69D}" type="presOf" srcId="{BB9A2B18-D8C0-4AB0-A1BB-5C3153E32CE3}" destId="{EB781F4E-1EE8-4ECD-91EF-1F7EEB9BFB6D}" srcOrd="0" destOrd="0" presId="urn:microsoft.com/office/officeart/2005/8/layout/hierarchy3"/>
    <dgm:cxn modelId="{CC38A926-FE60-40F0-99B9-EECA88016483}" type="presOf" srcId="{39E6C4DD-9A13-48B6-8881-72594DCFAF5C}" destId="{60D910F1-49C0-4936-B8DF-F4E05CB2D0AE}" srcOrd="0" destOrd="0" presId="urn:microsoft.com/office/officeart/2005/8/layout/hierarchy3"/>
    <dgm:cxn modelId="{5449F7B0-23FD-4F5E-8475-986DDEFBE919}" type="presOf" srcId="{D0675D2F-FBC9-4044-9A3E-039715358714}" destId="{D19D197A-E96D-43D8-B5A1-B584658EC04C}" srcOrd="0" destOrd="0" presId="urn:microsoft.com/office/officeart/2005/8/layout/hierarchy3"/>
    <dgm:cxn modelId="{D7A7F5B6-8948-45E5-BDF3-4A8BFD1FAE07}" srcId="{E64FCFDC-5534-4576-8438-2DA804A0AD6A}" destId="{804B080C-A9AD-4E55-B948-36694B7DAA96}" srcOrd="1" destOrd="0" parTransId="{B0347FBD-2698-4112-8372-34BDB6F2FC57}" sibTransId="{9066C1C9-C044-4303-8DB9-AEEEDFAB7275}"/>
    <dgm:cxn modelId="{7463C359-697E-4C38-978D-682CB53C2967}" srcId="{33618C22-5A50-45A1-945A-FD2DE8477CA8}" destId="{E002876A-0773-4E70-8F19-F9929AD820F8}" srcOrd="0" destOrd="0" parTransId="{BB9A2B18-D8C0-4AB0-A1BB-5C3153E32CE3}" sibTransId="{82D1AD53-03AC-4719-B5F7-1E6DD6B835D2}"/>
    <dgm:cxn modelId="{F84F7702-1A29-4F32-99E1-93F41B35BA33}" type="presOf" srcId="{33618C22-5A50-45A1-945A-FD2DE8477CA8}" destId="{70FE5C0C-3518-471C-AE43-9A1AE26E5B20}" srcOrd="1" destOrd="0" presId="urn:microsoft.com/office/officeart/2005/8/layout/hierarchy3"/>
    <dgm:cxn modelId="{CBF1C301-844C-4A89-ACC7-2B8A2613B464}" type="presOf" srcId="{2FE1B903-A210-4F89-B54E-90F10A3A978B}" destId="{4F6B5A28-B6F7-4623-A73D-E8E8648F143A}" srcOrd="0" destOrd="0" presId="urn:microsoft.com/office/officeart/2005/8/layout/hierarchy3"/>
    <dgm:cxn modelId="{A93FAD73-A63E-4D09-AE84-7D8151582168}" srcId="{804B080C-A9AD-4E55-B948-36694B7DAA96}" destId="{D0675D2F-FBC9-4044-9A3E-039715358714}" srcOrd="1" destOrd="0" parTransId="{39E6C4DD-9A13-48B6-8881-72594DCFAF5C}" sibTransId="{0628712E-8A22-4B57-8002-2BCE27EAC547}"/>
    <dgm:cxn modelId="{38F05F3B-0405-4D86-B3C5-5D2908B7B546}" srcId="{804B080C-A9AD-4E55-B948-36694B7DAA96}" destId="{FCC05BC8-8903-40AF-92CA-802116B70D23}" srcOrd="0" destOrd="0" parTransId="{E695A93A-AA2D-4523-9176-91FEFD3DAD96}" sibTransId="{932F1283-E119-41D9-ABD1-E1A4CEC51695}"/>
    <dgm:cxn modelId="{3707B530-7310-491B-B50E-4B40A4E90186}" type="presOf" srcId="{804B080C-A9AD-4E55-B948-36694B7DAA96}" destId="{5A15BE04-FE42-44FC-8474-A2D649D0955E}" srcOrd="0" destOrd="0" presId="urn:microsoft.com/office/officeart/2005/8/layout/hierarchy3"/>
    <dgm:cxn modelId="{08AC3186-35BB-461D-8B89-76DC79641049}" type="presOf" srcId="{A1F010A3-09A5-4CE1-BB18-A7ADCF77A4D0}" destId="{F418F00E-78E6-487F-B9B9-0FD624280FD6}" srcOrd="0" destOrd="0" presId="urn:microsoft.com/office/officeart/2005/8/layout/hierarchy3"/>
    <dgm:cxn modelId="{DF7129D7-E659-4D46-92DC-7133BAAD4BE7}" type="presOf" srcId="{E64FCFDC-5534-4576-8438-2DA804A0AD6A}" destId="{5544C081-981B-488E-87BA-2AE102C344BA}" srcOrd="0" destOrd="0" presId="urn:microsoft.com/office/officeart/2005/8/layout/hierarchy3"/>
    <dgm:cxn modelId="{77467D0B-54BA-48A2-92B8-DD404F888FCC}" type="presOf" srcId="{E695A93A-AA2D-4523-9176-91FEFD3DAD96}" destId="{8A45E1F8-C6D6-4122-ABE6-02432EE473F4}" srcOrd="0" destOrd="0" presId="urn:microsoft.com/office/officeart/2005/8/layout/hierarchy3"/>
    <dgm:cxn modelId="{B4A8FC0C-6526-44E8-83E5-2CA186ED3487}" type="presParOf" srcId="{5544C081-981B-488E-87BA-2AE102C344BA}" destId="{2610C64B-19E5-4C4C-896B-7AB1AF6AE484}" srcOrd="0" destOrd="0" presId="urn:microsoft.com/office/officeart/2005/8/layout/hierarchy3"/>
    <dgm:cxn modelId="{4C07CA86-2671-43B0-93A8-71A578F14681}" type="presParOf" srcId="{2610C64B-19E5-4C4C-896B-7AB1AF6AE484}" destId="{36EE2AC9-7D4E-4FB5-A065-861F6524DA9F}" srcOrd="0" destOrd="0" presId="urn:microsoft.com/office/officeart/2005/8/layout/hierarchy3"/>
    <dgm:cxn modelId="{A931598E-2C61-4312-BAF5-A8A6F3C8B789}" type="presParOf" srcId="{36EE2AC9-7D4E-4FB5-A065-861F6524DA9F}" destId="{B72AAB9D-01FE-4AF4-B121-C6111E7CE0F5}" srcOrd="0" destOrd="0" presId="urn:microsoft.com/office/officeart/2005/8/layout/hierarchy3"/>
    <dgm:cxn modelId="{F496F732-194D-4388-BBFA-273F3D058E79}" type="presParOf" srcId="{36EE2AC9-7D4E-4FB5-A065-861F6524DA9F}" destId="{70FE5C0C-3518-471C-AE43-9A1AE26E5B20}" srcOrd="1" destOrd="0" presId="urn:microsoft.com/office/officeart/2005/8/layout/hierarchy3"/>
    <dgm:cxn modelId="{2281CE5D-981E-45B5-9AF6-0EEA054D9482}" type="presParOf" srcId="{2610C64B-19E5-4C4C-896B-7AB1AF6AE484}" destId="{43699053-CF6E-4BFC-B656-A0942885870D}" srcOrd="1" destOrd="0" presId="urn:microsoft.com/office/officeart/2005/8/layout/hierarchy3"/>
    <dgm:cxn modelId="{9054EE2F-19C8-471F-9E70-A70FD159BDB8}" type="presParOf" srcId="{43699053-CF6E-4BFC-B656-A0942885870D}" destId="{EB781F4E-1EE8-4ECD-91EF-1F7EEB9BFB6D}" srcOrd="0" destOrd="0" presId="urn:microsoft.com/office/officeart/2005/8/layout/hierarchy3"/>
    <dgm:cxn modelId="{B51C4821-C990-49BE-8C4A-353259B3C925}" type="presParOf" srcId="{43699053-CF6E-4BFC-B656-A0942885870D}" destId="{7F3C1B7C-9BA0-4B02-AB3E-62C33F303910}" srcOrd="1" destOrd="0" presId="urn:microsoft.com/office/officeart/2005/8/layout/hierarchy3"/>
    <dgm:cxn modelId="{986E8510-F5E8-4B92-BBD7-327FBE67A07D}" type="presParOf" srcId="{43699053-CF6E-4BFC-B656-A0942885870D}" destId="{F418F00E-78E6-487F-B9B9-0FD624280FD6}" srcOrd="2" destOrd="0" presId="urn:microsoft.com/office/officeart/2005/8/layout/hierarchy3"/>
    <dgm:cxn modelId="{F53879C5-3B0D-4791-A1C0-40EE5CE09C69}" type="presParOf" srcId="{43699053-CF6E-4BFC-B656-A0942885870D}" destId="{4F6B5A28-B6F7-4623-A73D-E8E8648F143A}" srcOrd="3" destOrd="0" presId="urn:microsoft.com/office/officeart/2005/8/layout/hierarchy3"/>
    <dgm:cxn modelId="{7C3BE3CD-F859-4400-B091-19023FD46D18}" type="presParOf" srcId="{5544C081-981B-488E-87BA-2AE102C344BA}" destId="{E51AE30A-EF28-4FB3-994D-04171560BBE0}" srcOrd="1" destOrd="0" presId="urn:microsoft.com/office/officeart/2005/8/layout/hierarchy3"/>
    <dgm:cxn modelId="{AF1B57B7-42D5-4045-994A-8696A8BD67EF}" type="presParOf" srcId="{E51AE30A-EF28-4FB3-994D-04171560BBE0}" destId="{0935148E-0E2B-463A-8577-3A4262CEF914}" srcOrd="0" destOrd="0" presId="urn:microsoft.com/office/officeart/2005/8/layout/hierarchy3"/>
    <dgm:cxn modelId="{E6D4B870-B5E8-42F6-89EF-AA0E9B152FC1}" type="presParOf" srcId="{0935148E-0E2B-463A-8577-3A4262CEF914}" destId="{5A15BE04-FE42-44FC-8474-A2D649D0955E}" srcOrd="0" destOrd="0" presId="urn:microsoft.com/office/officeart/2005/8/layout/hierarchy3"/>
    <dgm:cxn modelId="{420974BB-2D9D-4D88-9AD2-A9B01DC7D8F8}" type="presParOf" srcId="{0935148E-0E2B-463A-8577-3A4262CEF914}" destId="{D87D6701-CE20-4B60-BA84-DFC5DD75EE0A}" srcOrd="1" destOrd="0" presId="urn:microsoft.com/office/officeart/2005/8/layout/hierarchy3"/>
    <dgm:cxn modelId="{870957B7-2C2C-4B92-80BB-34EABFA4E9F9}" type="presParOf" srcId="{E51AE30A-EF28-4FB3-994D-04171560BBE0}" destId="{D3D2FD17-E7DB-4A06-9A8A-00473804F4A4}" srcOrd="1" destOrd="0" presId="urn:microsoft.com/office/officeart/2005/8/layout/hierarchy3"/>
    <dgm:cxn modelId="{A6023714-6FD6-49C9-AD4A-F5C2D91B382E}" type="presParOf" srcId="{D3D2FD17-E7DB-4A06-9A8A-00473804F4A4}" destId="{8A45E1F8-C6D6-4122-ABE6-02432EE473F4}" srcOrd="0" destOrd="0" presId="urn:microsoft.com/office/officeart/2005/8/layout/hierarchy3"/>
    <dgm:cxn modelId="{437999C7-83C4-46E0-A23E-EFFD49288466}" type="presParOf" srcId="{D3D2FD17-E7DB-4A06-9A8A-00473804F4A4}" destId="{9D82EEC2-ABF8-4A7F-8815-DDF40E14E660}" srcOrd="1" destOrd="0" presId="urn:microsoft.com/office/officeart/2005/8/layout/hierarchy3"/>
    <dgm:cxn modelId="{B73FC63C-1FA6-45F1-9F16-479F42A77A28}" type="presParOf" srcId="{D3D2FD17-E7DB-4A06-9A8A-00473804F4A4}" destId="{60D910F1-49C0-4936-B8DF-F4E05CB2D0AE}" srcOrd="2" destOrd="0" presId="urn:microsoft.com/office/officeart/2005/8/layout/hierarchy3"/>
    <dgm:cxn modelId="{7B86488E-4F7F-416C-8D90-40E64F3CA55C}" type="presParOf" srcId="{D3D2FD17-E7DB-4A06-9A8A-00473804F4A4}" destId="{D19D197A-E96D-43D8-B5A1-B584658EC04C}" srcOrd="3" destOrd="0" presId="urn:microsoft.com/office/officeart/2005/8/layout/hierarchy3"/>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35DC22A-02CB-4815-9834-199374C92C9C}" type="datetimeFigureOut">
              <a:rPr lang="ar-IQ" smtClean="0"/>
              <a:pPr/>
              <a:t>19/06/1442</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86435F8-B648-4850-82A4-9E5857F1618F}"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r>
              <a:rPr lang="ar-IQ" dirty="0" smtClean="0"/>
              <a:t>المسؤولية</a:t>
            </a:r>
            <a:endParaRPr lang="ar-IQ" dirty="0"/>
          </a:p>
        </p:txBody>
      </p:sp>
      <p:sp>
        <p:nvSpPr>
          <p:cNvPr id="4" name="عنصر نائب لرقم الشريحة 3"/>
          <p:cNvSpPr>
            <a:spLocks noGrp="1"/>
          </p:cNvSpPr>
          <p:nvPr>
            <p:ph type="sldNum" sz="quarter" idx="10"/>
          </p:nvPr>
        </p:nvSpPr>
        <p:spPr/>
        <p:txBody>
          <a:bodyPr/>
          <a:lstStyle/>
          <a:p>
            <a:fld id="{386435F8-B648-4850-82A4-9E5857F1618F}" type="slidenum">
              <a:rPr lang="ar-IQ" smtClean="0"/>
              <a:pPr/>
              <a:t>1</a:t>
            </a:fld>
            <a:endParaRPr lang="ar-IQ"/>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386435F8-B648-4850-82A4-9E5857F1618F}" type="slidenum">
              <a:rPr lang="ar-IQ" smtClean="0"/>
              <a:pPr/>
              <a:t>6</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85879E1E-85B7-4458-AB0C-572A4CA36F2A}" type="datetimeFigureOut">
              <a:rPr lang="ar-IQ" smtClean="0"/>
              <a:pPr/>
              <a:t>19/06/1442</a:t>
            </a:fld>
            <a:endParaRPr lang="ar-IQ"/>
          </a:p>
        </p:txBody>
      </p:sp>
      <p:sp>
        <p:nvSpPr>
          <p:cNvPr id="2" name="عنصر نائب للتذييل 1"/>
          <p:cNvSpPr>
            <a:spLocks noGrp="1"/>
          </p:cNvSpPr>
          <p:nvPr>
            <p:ph type="ftr" sz="quarter" idx="11"/>
          </p:nvPr>
        </p:nvSpPr>
        <p:spPr/>
        <p:txBody>
          <a:bodyPr/>
          <a:lstStyle/>
          <a:p>
            <a:endParaRPr lang="ar-IQ"/>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04C7282A-CCF9-45D5-B51E-39A2B928A7F5}"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5879E1E-85B7-4458-AB0C-572A4CA36F2A}" type="datetimeFigureOut">
              <a:rPr lang="ar-IQ" smtClean="0"/>
              <a:pPr/>
              <a:t>19/06/1442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4C7282A-CCF9-45D5-B51E-39A2B928A7F5}"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5879E1E-85B7-4458-AB0C-572A4CA36F2A}" type="datetimeFigureOut">
              <a:rPr lang="ar-IQ" smtClean="0"/>
              <a:pPr/>
              <a:t>19/06/1442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4C7282A-CCF9-45D5-B51E-39A2B928A7F5}"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85879E1E-85B7-4458-AB0C-572A4CA36F2A}" type="datetimeFigureOut">
              <a:rPr lang="ar-IQ" smtClean="0"/>
              <a:pPr/>
              <a:t>19/06/1442</a:t>
            </a:fld>
            <a:endParaRPr lang="ar-IQ"/>
          </a:p>
        </p:txBody>
      </p:sp>
      <p:sp>
        <p:nvSpPr>
          <p:cNvPr id="19" name="عنصر نائب للتذييل 18"/>
          <p:cNvSpPr>
            <a:spLocks noGrp="1"/>
          </p:cNvSpPr>
          <p:nvPr>
            <p:ph type="ftr" sz="quarter" idx="11"/>
          </p:nvPr>
        </p:nvSpPr>
        <p:spPr>
          <a:xfrm>
            <a:off x="3581400" y="76200"/>
            <a:ext cx="2895600" cy="288925"/>
          </a:xfrm>
        </p:spPr>
        <p:txBody>
          <a:bodyPr/>
          <a:lstStyle/>
          <a:p>
            <a:endParaRPr lang="ar-IQ"/>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04C7282A-CCF9-45D5-B51E-39A2B928A7F5}"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85879E1E-85B7-4458-AB0C-572A4CA36F2A}" type="datetimeFigureOut">
              <a:rPr lang="ar-IQ" smtClean="0"/>
              <a:pPr/>
              <a:t>19/06/1442</a:t>
            </a:fld>
            <a:endParaRPr lang="ar-IQ"/>
          </a:p>
        </p:txBody>
      </p:sp>
      <p:sp>
        <p:nvSpPr>
          <p:cNvPr id="11" name="عنصر نائب للتذييل 10"/>
          <p:cNvSpPr>
            <a:spLocks noGrp="1"/>
          </p:cNvSpPr>
          <p:nvPr>
            <p:ph type="ftr" sz="quarter" idx="11"/>
          </p:nvPr>
        </p:nvSpPr>
        <p:spPr/>
        <p:txBody>
          <a:bodyPr/>
          <a:lstStyle/>
          <a:p>
            <a:endParaRPr lang="ar-IQ"/>
          </a:p>
        </p:txBody>
      </p:sp>
      <p:sp>
        <p:nvSpPr>
          <p:cNvPr id="16" name="عنصر نائب لرقم الشريحة 15"/>
          <p:cNvSpPr>
            <a:spLocks noGrp="1"/>
          </p:cNvSpPr>
          <p:nvPr>
            <p:ph type="sldNum" sz="quarter" idx="12"/>
          </p:nvPr>
        </p:nvSpPr>
        <p:spPr/>
        <p:txBody>
          <a:bodyPr/>
          <a:lstStyle/>
          <a:p>
            <a:fld id="{04C7282A-CCF9-45D5-B51E-39A2B928A7F5}" type="slidenum">
              <a:rPr lang="ar-IQ" smtClean="0"/>
              <a:pPr/>
              <a:t>‹#›</a:t>
            </a:fld>
            <a:endParaRPr lang="ar-IQ"/>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85879E1E-85B7-4458-AB0C-572A4CA36F2A}" type="datetimeFigureOut">
              <a:rPr lang="ar-IQ" smtClean="0"/>
              <a:pPr/>
              <a:t>19/06/1442</a:t>
            </a:fld>
            <a:endParaRPr lang="ar-IQ"/>
          </a:p>
        </p:txBody>
      </p:sp>
      <p:sp>
        <p:nvSpPr>
          <p:cNvPr id="10" name="عنصر نائب للتذييل 9"/>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04C7282A-CCF9-45D5-B51E-39A2B928A7F5}"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85879E1E-85B7-4458-AB0C-572A4CA36F2A}" type="datetimeFigureOut">
              <a:rPr lang="ar-IQ" smtClean="0"/>
              <a:pPr/>
              <a:t>19/06/1442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229600" y="6477000"/>
            <a:ext cx="762000" cy="246888"/>
          </a:xfrm>
        </p:spPr>
        <p:txBody>
          <a:bodyPr/>
          <a:lstStyle/>
          <a:p>
            <a:fld id="{04C7282A-CCF9-45D5-B51E-39A2B928A7F5}" type="slidenum">
              <a:rPr lang="ar-IQ" smtClean="0"/>
              <a:pPr/>
              <a:t>‹#›</a:t>
            </a:fld>
            <a:endParaRPr lang="ar-IQ"/>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85879E1E-85B7-4458-AB0C-572A4CA36F2A}" type="datetimeFigureOut">
              <a:rPr lang="ar-IQ" smtClean="0"/>
              <a:pPr/>
              <a:t>19/06/1442</a:t>
            </a:fld>
            <a:endParaRPr lang="ar-IQ"/>
          </a:p>
        </p:txBody>
      </p:sp>
      <p:sp>
        <p:nvSpPr>
          <p:cNvPr id="21" name="عنصر نائب للتذييل 20"/>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4C7282A-CCF9-45D5-B51E-39A2B928A7F5}"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85879E1E-85B7-4458-AB0C-572A4CA36F2A}" type="datetimeFigureOut">
              <a:rPr lang="ar-IQ" smtClean="0"/>
              <a:pPr/>
              <a:t>19/06/1442</a:t>
            </a:fld>
            <a:endParaRPr lang="ar-IQ"/>
          </a:p>
        </p:txBody>
      </p:sp>
      <p:sp>
        <p:nvSpPr>
          <p:cNvPr id="24" name="عنصر نائب للتذييل 23"/>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4C7282A-CCF9-45D5-B51E-39A2B928A7F5}"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85879E1E-85B7-4458-AB0C-572A4CA36F2A}" type="datetimeFigureOut">
              <a:rPr lang="ar-IQ" smtClean="0"/>
              <a:pPr/>
              <a:t>19/06/1442</a:t>
            </a:fld>
            <a:endParaRPr lang="ar-IQ"/>
          </a:p>
        </p:txBody>
      </p:sp>
      <p:sp>
        <p:nvSpPr>
          <p:cNvPr id="29" name="عنصر نائب للتذييل 28"/>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4C7282A-CCF9-45D5-B51E-39A2B928A7F5}"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85879E1E-85B7-4458-AB0C-572A4CA36F2A}" type="datetimeFigureOut">
              <a:rPr lang="ar-IQ" smtClean="0"/>
              <a:pPr/>
              <a:t>19/06/1442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04C7282A-CCF9-45D5-B51E-39A2B928A7F5}" type="slidenum">
              <a:rPr lang="ar-IQ" smtClean="0"/>
              <a:pPr/>
              <a:t>‹#›</a:t>
            </a:fld>
            <a:endParaRPr lang="ar-IQ"/>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5879E1E-85B7-4458-AB0C-572A4CA36F2A}" type="datetimeFigureOut">
              <a:rPr lang="ar-IQ" smtClean="0"/>
              <a:pPr/>
              <a:t>19/06/1442</a:t>
            </a:fld>
            <a:endParaRPr lang="ar-IQ"/>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4C7282A-CCF9-45D5-B51E-39A2B928A7F5}" type="slidenum">
              <a:rPr lang="ar-IQ" smtClean="0"/>
              <a:pPr/>
              <a:t>‹#›</a:t>
            </a:fld>
            <a:endParaRPr lang="ar-IQ"/>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28596" y="1785926"/>
            <a:ext cx="8458200" cy="1222375"/>
          </a:xfrm>
        </p:spPr>
        <p:txBody>
          <a:bodyPr/>
          <a:lstStyle/>
          <a:p>
            <a:pPr algn="ctr"/>
            <a:r>
              <a:rPr lang="ar-IQ" dirty="0" smtClean="0"/>
              <a:t>محاضرات في القانون المدني</a:t>
            </a:r>
            <a:br>
              <a:rPr lang="ar-IQ" dirty="0" smtClean="0"/>
            </a:br>
            <a:r>
              <a:rPr lang="ar-IQ" dirty="0" smtClean="0"/>
              <a:t>قسم القانون المرحلة الثانية</a:t>
            </a:r>
            <a:endParaRPr lang="ar-IQ" dirty="0"/>
          </a:p>
        </p:txBody>
      </p:sp>
      <p:sp>
        <p:nvSpPr>
          <p:cNvPr id="3" name="عنوان فرعي 2"/>
          <p:cNvSpPr>
            <a:spLocks noGrp="1"/>
          </p:cNvSpPr>
          <p:nvPr>
            <p:ph type="subTitle" idx="1"/>
          </p:nvPr>
        </p:nvSpPr>
        <p:spPr>
          <a:xfrm>
            <a:off x="381000" y="3500438"/>
            <a:ext cx="8458200" cy="1300162"/>
          </a:xfrm>
        </p:spPr>
        <p:txBody>
          <a:bodyPr/>
          <a:lstStyle/>
          <a:p>
            <a:pPr algn="ctr"/>
            <a:r>
              <a:rPr lang="ar-IQ" b="1" dirty="0" smtClean="0">
                <a:solidFill>
                  <a:schemeClr val="tx1"/>
                </a:solidFill>
              </a:rPr>
              <a:t>المحاضرة العاشرة</a:t>
            </a:r>
          </a:p>
          <a:p>
            <a:pPr algn="ctr"/>
            <a:r>
              <a:rPr lang="ar-IQ" b="1" dirty="0" smtClean="0">
                <a:solidFill>
                  <a:schemeClr val="tx1"/>
                </a:solidFill>
              </a:rPr>
              <a:t>المسؤولية العقدية </a:t>
            </a:r>
            <a:r>
              <a:rPr lang="ar-IQ" b="1" dirty="0" err="1" smtClean="0">
                <a:solidFill>
                  <a:schemeClr val="tx1"/>
                </a:solidFill>
              </a:rPr>
              <a:t>و</a:t>
            </a:r>
            <a:r>
              <a:rPr lang="ar-IQ" b="1" dirty="0" smtClean="0">
                <a:solidFill>
                  <a:schemeClr val="tx1"/>
                </a:solidFill>
              </a:rPr>
              <a:t> انحلال العقد</a:t>
            </a:r>
          </a:p>
          <a:p>
            <a:pPr algn="ctr"/>
            <a:endParaRPr lang="ar-IQ" b="1"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endParaRPr lang="ar-IQ" dirty="0"/>
          </a:p>
        </p:txBody>
      </p:sp>
      <p:sp>
        <p:nvSpPr>
          <p:cNvPr id="3" name="عنصر نائب للمحتوى 2"/>
          <p:cNvSpPr>
            <a:spLocks noGrp="1"/>
          </p:cNvSpPr>
          <p:nvPr>
            <p:ph idx="1"/>
          </p:nvPr>
        </p:nvSpPr>
        <p:spPr>
          <a:xfrm>
            <a:off x="142844" y="1600200"/>
            <a:ext cx="9001156" cy="4972072"/>
          </a:xfrm>
        </p:spPr>
        <p:txBody>
          <a:bodyPr>
            <a:normAutofit/>
          </a:bodyPr>
          <a:lstStyle/>
          <a:p>
            <a:pPr>
              <a:buNone/>
            </a:pPr>
            <a:endParaRPr lang="ar-IQ" dirty="0" smtClean="0"/>
          </a:p>
          <a:p>
            <a:pPr>
              <a:buNone/>
            </a:pPr>
            <a:r>
              <a:rPr lang="ar-IQ" dirty="0" smtClean="0"/>
              <a:t>   </a:t>
            </a:r>
            <a:r>
              <a:rPr lang="ar-IQ" dirty="0" smtClean="0"/>
              <a:t>  </a:t>
            </a:r>
            <a:r>
              <a:rPr lang="ar-IQ" dirty="0" smtClean="0"/>
              <a:t>المسؤولية العقدية             </a:t>
            </a:r>
            <a:r>
              <a:rPr lang="ar-IQ" dirty="0" smtClean="0"/>
              <a:t>  </a:t>
            </a:r>
            <a:r>
              <a:rPr lang="ar-IQ" dirty="0" smtClean="0"/>
              <a:t>انحلال العقد </a:t>
            </a:r>
            <a:endParaRPr lang="ar-IQ" dirty="0" smtClean="0"/>
          </a:p>
          <a:p>
            <a:pPr>
              <a:buNone/>
            </a:pPr>
            <a:endParaRPr lang="ar-IQ" dirty="0" smtClean="0"/>
          </a:p>
          <a:p>
            <a:pPr>
              <a:buNone/>
            </a:pPr>
            <a:r>
              <a:rPr lang="ar-IQ" sz="1700" dirty="0" smtClean="0"/>
              <a:t> </a:t>
            </a:r>
            <a:r>
              <a:rPr lang="ar-IQ" sz="1700" dirty="0" smtClean="0"/>
              <a:t>أركان العقد    تعديل أحكام المسؤولية  </a:t>
            </a:r>
            <a:r>
              <a:rPr lang="ar-IQ" sz="1700" dirty="0" smtClean="0"/>
              <a:t>         الإلغاء </a:t>
            </a:r>
            <a:r>
              <a:rPr lang="ar-IQ" sz="1700" dirty="0" smtClean="0"/>
              <a:t>بالإرادة المنفردة     </a:t>
            </a:r>
            <a:r>
              <a:rPr lang="ar-IQ" sz="1700" dirty="0" smtClean="0"/>
              <a:t> </a:t>
            </a:r>
            <a:r>
              <a:rPr lang="ar-IQ" sz="1700" dirty="0" smtClean="0"/>
              <a:t>الفسخ           الإقالة   </a:t>
            </a:r>
          </a:p>
          <a:p>
            <a:pPr>
              <a:buNone/>
            </a:pPr>
            <a:r>
              <a:rPr lang="ar-IQ" sz="1600" dirty="0" smtClean="0"/>
              <a:t>- الخطأ      </a:t>
            </a:r>
            <a:r>
              <a:rPr lang="ar-IQ" sz="1600" dirty="0" smtClean="0"/>
              <a:t>    - </a:t>
            </a:r>
            <a:r>
              <a:rPr lang="ar-IQ" sz="1600" dirty="0" smtClean="0"/>
              <a:t>التخفيف من المسؤولية </a:t>
            </a:r>
            <a:r>
              <a:rPr lang="ar-IQ" sz="1600" dirty="0" smtClean="0"/>
              <a:t>        - </a:t>
            </a:r>
            <a:r>
              <a:rPr lang="ar-IQ" sz="1600" dirty="0" smtClean="0"/>
              <a:t>الوكالة والوديعة والعارية      </a:t>
            </a:r>
            <a:r>
              <a:rPr lang="ar-IQ" sz="1600" dirty="0" smtClean="0"/>
              <a:t>- </a:t>
            </a:r>
            <a:r>
              <a:rPr lang="ar-IQ" sz="1600" dirty="0" smtClean="0"/>
              <a:t>تعريفه         - تعريفها</a:t>
            </a:r>
          </a:p>
          <a:p>
            <a:pPr>
              <a:buNone/>
            </a:pPr>
            <a:r>
              <a:rPr lang="ar-IQ" sz="1600" dirty="0" smtClean="0"/>
              <a:t>- الضرر     </a:t>
            </a:r>
            <a:r>
              <a:rPr lang="ar-IQ" sz="1600" dirty="0" smtClean="0"/>
              <a:t>     - </a:t>
            </a:r>
            <a:r>
              <a:rPr lang="ar-IQ" sz="1600" dirty="0" smtClean="0"/>
              <a:t>التشديد من المسؤولية  </a:t>
            </a:r>
            <a:r>
              <a:rPr lang="ar-IQ" sz="1600" dirty="0" smtClean="0"/>
              <a:t>        - </a:t>
            </a:r>
            <a:r>
              <a:rPr lang="ar-IQ" sz="1600" dirty="0" smtClean="0"/>
              <a:t>أوصاف العقد (الخيارات)     </a:t>
            </a:r>
            <a:r>
              <a:rPr lang="ar-IQ" sz="1600" dirty="0" smtClean="0"/>
              <a:t>- </a:t>
            </a:r>
            <a:r>
              <a:rPr lang="ar-IQ" sz="1600" dirty="0" smtClean="0"/>
              <a:t>شروطه </a:t>
            </a:r>
            <a:r>
              <a:rPr lang="ar-IQ" sz="1600" dirty="0" smtClean="0"/>
              <a:t>  - </a:t>
            </a:r>
            <a:r>
              <a:rPr lang="ar-IQ" sz="1600" dirty="0" smtClean="0"/>
              <a:t>طبيعتها القانونية</a:t>
            </a:r>
          </a:p>
          <a:p>
            <a:pPr>
              <a:buNone/>
            </a:pPr>
            <a:r>
              <a:rPr lang="ar-IQ" sz="1600" dirty="0" smtClean="0"/>
              <a:t>- العلاقة السببية                                                                           </a:t>
            </a:r>
            <a:r>
              <a:rPr lang="ar-IQ" sz="1600" dirty="0" smtClean="0"/>
              <a:t>- </a:t>
            </a:r>
            <a:r>
              <a:rPr lang="ar-IQ" sz="1600" dirty="0" smtClean="0"/>
              <a:t>أنواع الفسخ:</a:t>
            </a:r>
          </a:p>
          <a:p>
            <a:pPr>
              <a:buNone/>
            </a:pPr>
            <a:r>
              <a:rPr lang="ar-IQ" sz="1600" dirty="0" smtClean="0"/>
              <a:t>                                                                                           1- الفسخ بحكم القضاء</a:t>
            </a:r>
          </a:p>
          <a:p>
            <a:pPr>
              <a:buNone/>
            </a:pPr>
            <a:r>
              <a:rPr lang="ar-IQ" sz="1600" dirty="0" smtClean="0"/>
              <a:t>                                                                                           2- الفسخ بحكم الاتفاق </a:t>
            </a:r>
          </a:p>
          <a:p>
            <a:pPr>
              <a:buNone/>
            </a:pPr>
            <a:r>
              <a:rPr lang="ar-IQ" sz="1600" dirty="0"/>
              <a:t> </a:t>
            </a:r>
            <a:r>
              <a:rPr lang="ar-IQ" sz="1600" dirty="0" smtClean="0"/>
              <a:t>                                                                                          3- الفسخ بحكم القانون</a:t>
            </a:r>
          </a:p>
          <a:p>
            <a:pPr>
              <a:buNone/>
            </a:pPr>
            <a:r>
              <a:rPr lang="ar-IQ" sz="1600" dirty="0"/>
              <a:t> </a:t>
            </a:r>
            <a:r>
              <a:rPr lang="ar-IQ" sz="1600" dirty="0" smtClean="0"/>
              <a:t>                                                                                                - آثار الفسخ</a:t>
            </a:r>
            <a:endParaRPr lang="ar-IQ" sz="1600" dirty="0"/>
          </a:p>
        </p:txBody>
      </p:sp>
      <p:sp>
        <p:nvSpPr>
          <p:cNvPr id="4" name="مخطط انسيابي: متعدد المستندات 3"/>
          <p:cNvSpPr/>
          <p:nvPr/>
        </p:nvSpPr>
        <p:spPr>
          <a:xfrm>
            <a:off x="2643174" y="142852"/>
            <a:ext cx="4071966" cy="1143008"/>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600" dirty="0" smtClean="0"/>
              <a:t>مفردات المحاضرة</a:t>
            </a:r>
            <a:endParaRPr lang="ar-IQ" sz="3600" dirty="0"/>
          </a:p>
        </p:txBody>
      </p:sp>
      <p:cxnSp>
        <p:nvCxnSpPr>
          <p:cNvPr id="6" name="رابط كسهم مستقيم 5"/>
          <p:cNvCxnSpPr/>
          <p:nvPr/>
        </p:nvCxnSpPr>
        <p:spPr>
          <a:xfrm>
            <a:off x="4572000" y="1214422"/>
            <a:ext cx="1643074" cy="857256"/>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9" name="رابط كسهم مستقيم 8"/>
          <p:cNvCxnSpPr/>
          <p:nvPr/>
        </p:nvCxnSpPr>
        <p:spPr>
          <a:xfrm rot="10800000" flipV="1">
            <a:off x="3143242" y="1214424"/>
            <a:ext cx="1428759" cy="928694"/>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3" name="رابط كسهم مستقيم 12"/>
          <p:cNvCxnSpPr/>
          <p:nvPr/>
        </p:nvCxnSpPr>
        <p:spPr>
          <a:xfrm>
            <a:off x="7143768" y="2786058"/>
            <a:ext cx="857256" cy="500066"/>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6" name="رابط كسهم مستقيم 15"/>
          <p:cNvCxnSpPr/>
          <p:nvPr/>
        </p:nvCxnSpPr>
        <p:spPr>
          <a:xfrm rot="10800000" flipV="1">
            <a:off x="6429388" y="2786058"/>
            <a:ext cx="714380" cy="42862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9" name="رابط كسهم مستقيم 18"/>
          <p:cNvCxnSpPr/>
          <p:nvPr/>
        </p:nvCxnSpPr>
        <p:spPr>
          <a:xfrm>
            <a:off x="2571736" y="2714620"/>
            <a:ext cx="1357322" cy="42862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23" name="رابط كسهم مستقيم 22"/>
          <p:cNvCxnSpPr/>
          <p:nvPr/>
        </p:nvCxnSpPr>
        <p:spPr>
          <a:xfrm rot="5400000">
            <a:off x="2321703" y="2964653"/>
            <a:ext cx="500066" cy="15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26" name="رابط كسهم مستقيم 25"/>
          <p:cNvCxnSpPr/>
          <p:nvPr/>
        </p:nvCxnSpPr>
        <p:spPr>
          <a:xfrm rot="10800000" flipV="1">
            <a:off x="1357290" y="2714620"/>
            <a:ext cx="1214446" cy="500066"/>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142852"/>
            <a:ext cx="8229600" cy="714380"/>
          </a:xfrm>
        </p:spPr>
        <p:txBody>
          <a:bodyPr>
            <a:normAutofit/>
          </a:bodyPr>
          <a:lstStyle/>
          <a:p>
            <a:pPr algn="ctr"/>
            <a:endParaRPr lang="ar-IQ" dirty="0"/>
          </a:p>
        </p:txBody>
      </p:sp>
      <p:graphicFrame>
        <p:nvGraphicFramePr>
          <p:cNvPr id="5" name="عنصر نائب للمحتوى 4"/>
          <p:cNvGraphicFramePr>
            <a:graphicFrameLocks noGrp="1"/>
          </p:cNvGraphicFramePr>
          <p:nvPr>
            <p:ph idx="1"/>
          </p:nvPr>
        </p:nvGraphicFramePr>
        <p:xfrm>
          <a:off x="-214346" y="928670"/>
          <a:ext cx="9929882" cy="59293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تمرير عمودي 3"/>
          <p:cNvSpPr/>
          <p:nvPr/>
        </p:nvSpPr>
        <p:spPr>
          <a:xfrm>
            <a:off x="2214546" y="142852"/>
            <a:ext cx="5143536" cy="714380"/>
          </a:xfrm>
          <a:prstGeom prst="verticalScroll">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4000" dirty="0" smtClean="0"/>
              <a:t>المسؤولية العقدية</a:t>
            </a:r>
            <a:endParaRPr lang="ar-IQ" sz="4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endParaRPr lang="ar-IQ" dirty="0"/>
          </a:p>
        </p:txBody>
      </p:sp>
      <p:graphicFrame>
        <p:nvGraphicFramePr>
          <p:cNvPr id="5" name="عنصر نائب للمحتوى 4"/>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دبوس زينة 3"/>
          <p:cNvSpPr/>
          <p:nvPr/>
        </p:nvSpPr>
        <p:spPr>
          <a:xfrm>
            <a:off x="2786050" y="428604"/>
            <a:ext cx="3857652" cy="914400"/>
          </a:xfrm>
          <a:prstGeom prst="plaqu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dirty="0" smtClean="0"/>
              <a:t>انحلال العقد</a:t>
            </a:r>
          </a:p>
          <a:p>
            <a:pPr algn="ctr"/>
            <a:r>
              <a:rPr lang="ar-IQ" sz="2800" dirty="0" smtClean="0"/>
              <a:t>الإلغاء بالإرادة المنفردة</a:t>
            </a:r>
            <a:endParaRPr lang="ar-IQ"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endParaRPr lang="ar-IQ" dirty="0"/>
          </a:p>
        </p:txBody>
      </p:sp>
      <p:sp>
        <p:nvSpPr>
          <p:cNvPr id="8" name="عنصر نائب للمحتوى 7"/>
          <p:cNvSpPr>
            <a:spLocks noGrp="1"/>
          </p:cNvSpPr>
          <p:nvPr>
            <p:ph idx="1"/>
          </p:nvPr>
        </p:nvSpPr>
        <p:spPr/>
        <p:txBody>
          <a:bodyPr/>
          <a:lstStyle/>
          <a:p>
            <a:pPr lvl="0"/>
            <a:r>
              <a:rPr lang="ar-IQ" sz="2000" dirty="0" smtClean="0"/>
              <a:t>تعريفه :</a:t>
            </a:r>
            <a:r>
              <a:rPr lang="ar-IQ" sz="1800" dirty="0" smtClean="0"/>
              <a:t>وهو من حالات انحلال العقد يتحقق في العقود الملزمة للجانبين إذا لم يوف أحد المتعاقدين بما وجب عليه العقد جاز للعاقد الأخر بعد الأعذار  أن يطلب الفسخ مع التعويض إن كان له مقتضى</a:t>
            </a:r>
            <a:endParaRPr lang="ar-IQ" dirty="0" smtClean="0"/>
          </a:p>
          <a:p>
            <a:pPr>
              <a:buNone/>
            </a:pPr>
            <a:endParaRPr lang="ar-IQ" dirty="0"/>
          </a:p>
        </p:txBody>
      </p:sp>
      <p:sp>
        <p:nvSpPr>
          <p:cNvPr id="4" name="متقاطع 3"/>
          <p:cNvSpPr/>
          <p:nvPr/>
        </p:nvSpPr>
        <p:spPr>
          <a:xfrm>
            <a:off x="2786050" y="428604"/>
            <a:ext cx="3571900" cy="9144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dirty="0" smtClean="0"/>
              <a:t>انحلال العقد</a:t>
            </a:r>
          </a:p>
          <a:p>
            <a:pPr algn="ctr"/>
            <a:r>
              <a:rPr lang="ar-IQ" sz="3200" dirty="0" smtClean="0"/>
              <a:t>الفسخ</a:t>
            </a:r>
            <a:endParaRPr lang="ar-IQ" sz="3200" dirty="0"/>
          </a:p>
        </p:txBody>
      </p:sp>
      <p:sp>
        <p:nvSpPr>
          <p:cNvPr id="5" name="برق 4"/>
          <p:cNvSpPr/>
          <p:nvPr/>
        </p:nvSpPr>
        <p:spPr>
          <a:xfrm>
            <a:off x="6715140" y="428604"/>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 name="برق 5"/>
          <p:cNvSpPr/>
          <p:nvPr/>
        </p:nvSpPr>
        <p:spPr>
          <a:xfrm flipH="1">
            <a:off x="1357290" y="428604"/>
            <a:ext cx="1000132"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graphicFrame>
        <p:nvGraphicFramePr>
          <p:cNvPr id="9" name="رسم تخطيطي 8"/>
          <p:cNvGraphicFramePr/>
          <p:nvPr/>
        </p:nvGraphicFramePr>
        <p:xfrm>
          <a:off x="214282" y="2357430"/>
          <a:ext cx="8643998" cy="4286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0"/>
            <a:ext cx="8229600" cy="725470"/>
          </a:xfrm>
        </p:spPr>
        <p:txBody>
          <a:bodyPr>
            <a:normAutofit/>
          </a:bodyPr>
          <a:lstStyle/>
          <a:p>
            <a:pPr algn="ctr"/>
            <a:endParaRPr lang="ar-IQ" dirty="0"/>
          </a:p>
        </p:txBody>
      </p:sp>
      <p:graphicFrame>
        <p:nvGraphicFramePr>
          <p:cNvPr id="5" name="عنصر نائب للمحتوى 4"/>
          <p:cNvGraphicFramePr>
            <a:graphicFrameLocks noGrp="1"/>
          </p:cNvGraphicFramePr>
          <p:nvPr>
            <p:ph idx="1"/>
          </p:nvPr>
        </p:nvGraphicFramePr>
        <p:xfrm>
          <a:off x="142844" y="642918"/>
          <a:ext cx="9001156" cy="60007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مخطط انسيابي: متعدد المستندات 3"/>
          <p:cNvSpPr/>
          <p:nvPr/>
        </p:nvSpPr>
        <p:spPr>
          <a:xfrm>
            <a:off x="2571736" y="0"/>
            <a:ext cx="3929090" cy="714380"/>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600" dirty="0" smtClean="0"/>
              <a:t>أنواع الفسخ</a:t>
            </a:r>
            <a:endParaRPr lang="ar-IQ"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96908"/>
          </a:xfrm>
        </p:spPr>
        <p:txBody>
          <a:bodyPr/>
          <a:lstStyle/>
          <a:p>
            <a:pPr algn="ctr"/>
            <a:endParaRPr lang="ar-IQ" dirty="0"/>
          </a:p>
        </p:txBody>
      </p:sp>
      <p:graphicFrame>
        <p:nvGraphicFramePr>
          <p:cNvPr id="5" name="عنصر نائب للمحتوى 4"/>
          <p:cNvGraphicFramePr>
            <a:graphicFrameLocks noGrp="1"/>
          </p:cNvGraphicFramePr>
          <p:nvPr>
            <p:ph idx="1"/>
          </p:nvPr>
        </p:nvGraphicFramePr>
        <p:xfrm>
          <a:off x="214282" y="1142984"/>
          <a:ext cx="8715436" cy="5715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مكعب 3"/>
          <p:cNvSpPr/>
          <p:nvPr/>
        </p:nvSpPr>
        <p:spPr>
          <a:xfrm>
            <a:off x="2285984" y="285728"/>
            <a:ext cx="4714908" cy="785818"/>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600" dirty="0" smtClean="0"/>
              <a:t>آثار الفسخ والإقالة</a:t>
            </a:r>
            <a:endParaRPr lang="ar-IQ"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تم بعون الله</a:t>
            </a:r>
            <a:endParaRPr lang="ar-IQ" dirty="0"/>
          </a:p>
        </p:txBody>
      </p:sp>
      <p:sp>
        <p:nvSpPr>
          <p:cNvPr id="3" name="عنصر نائب للمحتوى 2"/>
          <p:cNvSpPr>
            <a:spLocks noGrp="1"/>
          </p:cNvSpPr>
          <p:nvPr>
            <p:ph idx="1"/>
          </p:nvPr>
        </p:nvSpPr>
        <p:spPr/>
        <p:txBody>
          <a:bodyPr/>
          <a:lstStyle/>
          <a:p>
            <a:r>
              <a:rPr lang="ar-IQ" dirty="0" smtClean="0"/>
              <a:t>إن شاء الله نلتقيكم في المحاضرة القادمة من القانون المدني وموضوع (الإرادة المنفردة) </a:t>
            </a:r>
          </a:p>
          <a:p>
            <a:endParaRPr lang="ar-IQ" dirty="0"/>
          </a:p>
          <a:p>
            <a:endParaRPr lang="ar-IQ" dirty="0" smtClean="0"/>
          </a:p>
          <a:p>
            <a:endParaRPr lang="ar-IQ" dirty="0"/>
          </a:p>
          <a:p>
            <a:pPr>
              <a:buNone/>
            </a:pPr>
            <a:r>
              <a:rPr lang="ar-IQ" dirty="0" smtClean="0"/>
              <a:t>             الدكتور صدام بدن رحيمة ألساعدي </a:t>
            </a:r>
            <a:endParaRPr lang="ar-IQ"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263</TotalTime>
  <Words>1017</Words>
  <Application>Microsoft Office PowerPoint</Application>
  <PresentationFormat>عرض على الشاشة (3:4)‏</PresentationFormat>
  <Paragraphs>112</Paragraphs>
  <Slides>8</Slides>
  <Notes>2</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رحلة</vt:lpstr>
      <vt:lpstr>محاضرات في القانون المدني قسم القانون المرحلة الثانية</vt:lpstr>
      <vt:lpstr>الشريحة 2</vt:lpstr>
      <vt:lpstr>الشريحة 3</vt:lpstr>
      <vt:lpstr>الشريحة 4</vt:lpstr>
      <vt:lpstr>الشريحة 5</vt:lpstr>
      <vt:lpstr>الشريحة 6</vt:lpstr>
      <vt:lpstr>الشريحة 7</vt:lpstr>
      <vt:lpstr>تم بعون الله</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القانون المدني قسم القانون المرحلة الثانية</dc:title>
  <dc:creator>ALMUSTAFA</dc:creator>
  <cp:lastModifiedBy>ALMUSTAFA</cp:lastModifiedBy>
  <cp:revision>31</cp:revision>
  <dcterms:created xsi:type="dcterms:W3CDTF">2021-01-31T17:11:43Z</dcterms:created>
  <dcterms:modified xsi:type="dcterms:W3CDTF">2021-02-01T04:49:23Z</dcterms:modified>
</cp:coreProperties>
</file>