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87871-7422-48D0-B600-C73894952ED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E0734838-06F7-46BD-AE23-51D47BCD6548}">
      <dgm:prSet phldrT="[نص]"/>
      <dgm:spPr/>
      <dgm:t>
        <a:bodyPr/>
        <a:lstStyle/>
        <a:p>
          <a:pPr rtl="1"/>
          <a:r>
            <a:rPr lang="ar-IQ" b="1" dirty="0" smtClean="0"/>
            <a:t>الالتزام المدني والطبيعي</a:t>
          </a:r>
          <a:endParaRPr lang="ar-IQ" b="1" dirty="0"/>
        </a:p>
      </dgm:t>
    </dgm:pt>
    <dgm:pt modelId="{990F047C-FF8B-419F-87FD-98BCC751376D}" type="parTrans" cxnId="{34557AD0-9D79-49DA-A59F-93E67A56167E}">
      <dgm:prSet/>
      <dgm:spPr/>
      <dgm:t>
        <a:bodyPr/>
        <a:lstStyle/>
        <a:p>
          <a:pPr rtl="1"/>
          <a:endParaRPr lang="ar-IQ"/>
        </a:p>
      </dgm:t>
    </dgm:pt>
    <dgm:pt modelId="{0D1B1066-646E-4566-ADB1-8EEAC7586D35}" type="sibTrans" cxnId="{34557AD0-9D79-49DA-A59F-93E67A56167E}">
      <dgm:prSet/>
      <dgm:spPr/>
      <dgm:t>
        <a:bodyPr/>
        <a:lstStyle/>
        <a:p>
          <a:pPr rtl="1"/>
          <a:endParaRPr lang="ar-IQ"/>
        </a:p>
      </dgm:t>
    </dgm:pt>
    <dgm:pt modelId="{5BEFB699-7C17-408A-B24A-64A29F40C580}">
      <dgm:prSet phldrT="[نص]"/>
      <dgm:spPr/>
      <dgm:t>
        <a:bodyPr/>
        <a:lstStyle/>
        <a:p>
          <a:pPr rtl="1"/>
          <a:r>
            <a:rPr lang="ar-IQ" dirty="0" smtClean="0"/>
            <a:t>الالتزام المدني يتحقق فيه عنصرا المديونية والمسؤولية</a:t>
          </a:r>
          <a:endParaRPr lang="ar-IQ" dirty="0"/>
        </a:p>
      </dgm:t>
    </dgm:pt>
    <dgm:pt modelId="{DBA95D60-FE0D-486D-9B0C-06373E918D0B}" type="parTrans" cxnId="{88147BD3-D5CD-4B76-8729-D6AABCA90471}">
      <dgm:prSet/>
      <dgm:spPr/>
      <dgm:t>
        <a:bodyPr/>
        <a:lstStyle/>
        <a:p>
          <a:pPr rtl="1"/>
          <a:endParaRPr lang="ar-IQ"/>
        </a:p>
      </dgm:t>
    </dgm:pt>
    <dgm:pt modelId="{872F6A87-6753-4608-9014-38587D8A9EB3}" type="sibTrans" cxnId="{88147BD3-D5CD-4B76-8729-D6AABCA90471}">
      <dgm:prSet/>
      <dgm:spPr/>
      <dgm:t>
        <a:bodyPr/>
        <a:lstStyle/>
        <a:p>
          <a:pPr rtl="1"/>
          <a:endParaRPr lang="ar-IQ"/>
        </a:p>
      </dgm:t>
    </dgm:pt>
    <dgm:pt modelId="{A1AA831A-DC21-459D-811B-B4359F8498B5}">
      <dgm:prSet phldrT="[نص]"/>
      <dgm:spPr/>
      <dgm:t>
        <a:bodyPr/>
        <a:lstStyle/>
        <a:p>
          <a:pPr rtl="1"/>
          <a:r>
            <a:rPr lang="ar-IQ" dirty="0" smtClean="0"/>
            <a:t>الالتزام الطبيعي يتحقق فيه عنصر المديونية فقط </a:t>
          </a:r>
          <a:r>
            <a:rPr lang="ar-IQ" dirty="0" err="1" smtClean="0"/>
            <a:t>اي</a:t>
          </a:r>
          <a:r>
            <a:rPr lang="ar-IQ" dirty="0" smtClean="0"/>
            <a:t> الدين</a:t>
          </a:r>
          <a:endParaRPr lang="ar-IQ" dirty="0"/>
        </a:p>
      </dgm:t>
    </dgm:pt>
    <dgm:pt modelId="{C97C0A58-83CC-4CB0-9932-5146D2F4A0F9}" type="parTrans" cxnId="{5709B183-BF64-4F05-BA81-110297B91278}">
      <dgm:prSet/>
      <dgm:spPr/>
      <dgm:t>
        <a:bodyPr/>
        <a:lstStyle/>
        <a:p>
          <a:pPr rtl="1"/>
          <a:endParaRPr lang="ar-IQ"/>
        </a:p>
      </dgm:t>
    </dgm:pt>
    <dgm:pt modelId="{312F73FC-378B-491E-85C3-2C5E3D080799}" type="sibTrans" cxnId="{5709B183-BF64-4F05-BA81-110297B91278}">
      <dgm:prSet/>
      <dgm:spPr/>
      <dgm:t>
        <a:bodyPr/>
        <a:lstStyle/>
        <a:p>
          <a:pPr rtl="1"/>
          <a:endParaRPr lang="ar-IQ"/>
        </a:p>
      </dgm:t>
    </dgm:pt>
    <dgm:pt modelId="{E0EED01F-6B23-41DA-8AF5-8BE5E1A23AE5}">
      <dgm:prSet phldrT="[نص]"/>
      <dgm:spPr/>
      <dgm:t>
        <a:bodyPr/>
        <a:lstStyle/>
        <a:p>
          <a:pPr rtl="1"/>
          <a:r>
            <a:rPr lang="ar-IQ" b="1" dirty="0" smtClean="0"/>
            <a:t>الالتزام السلبي والايجابي</a:t>
          </a:r>
          <a:endParaRPr lang="ar-IQ" b="1" dirty="0"/>
        </a:p>
      </dgm:t>
    </dgm:pt>
    <dgm:pt modelId="{9401C0AC-F70F-49FE-8351-5453EFC7E6EF}" type="parTrans" cxnId="{66AF5D59-398C-4204-8D86-F62AC6226890}">
      <dgm:prSet/>
      <dgm:spPr/>
      <dgm:t>
        <a:bodyPr/>
        <a:lstStyle/>
        <a:p>
          <a:pPr rtl="1"/>
          <a:endParaRPr lang="ar-IQ"/>
        </a:p>
      </dgm:t>
    </dgm:pt>
    <dgm:pt modelId="{3D3AA25A-6962-4499-899A-D4F6602DEAA2}" type="sibTrans" cxnId="{66AF5D59-398C-4204-8D86-F62AC6226890}">
      <dgm:prSet/>
      <dgm:spPr/>
      <dgm:t>
        <a:bodyPr/>
        <a:lstStyle/>
        <a:p>
          <a:pPr rtl="1"/>
          <a:endParaRPr lang="ar-IQ"/>
        </a:p>
      </dgm:t>
    </dgm:pt>
    <dgm:pt modelId="{286D5162-331A-49D7-AEAF-4D8650C99669}">
      <dgm:prSet phldrT="[نص]" custT="1"/>
      <dgm:spPr/>
      <dgm:t>
        <a:bodyPr/>
        <a:lstStyle/>
        <a:p>
          <a:pPr rtl="1"/>
          <a:r>
            <a:rPr lang="ar-IQ" sz="1800" dirty="0" smtClean="0"/>
            <a:t>الالتزام السلبي محله </a:t>
          </a:r>
          <a:r>
            <a:rPr lang="ar-IQ" sz="1800" dirty="0" err="1" smtClean="0"/>
            <a:t>أمتناع</a:t>
          </a:r>
          <a:r>
            <a:rPr lang="ar-IQ" sz="1800" dirty="0" smtClean="0"/>
            <a:t> المدين عن القيام بعمل كما في الالتزام بعدم </a:t>
          </a:r>
          <a:r>
            <a:rPr lang="ar-IQ" sz="1800" dirty="0" err="1" smtClean="0"/>
            <a:t>التعليه</a:t>
          </a:r>
          <a:endParaRPr lang="ar-IQ" sz="1800" dirty="0"/>
        </a:p>
      </dgm:t>
    </dgm:pt>
    <dgm:pt modelId="{FC14C33E-7517-4696-8409-03A7F77FFB4E}" type="parTrans" cxnId="{CA36B7BB-F319-4CB5-A49C-DB74F91722AD}">
      <dgm:prSet/>
      <dgm:spPr/>
      <dgm:t>
        <a:bodyPr/>
        <a:lstStyle/>
        <a:p>
          <a:pPr rtl="1"/>
          <a:endParaRPr lang="ar-IQ"/>
        </a:p>
      </dgm:t>
    </dgm:pt>
    <dgm:pt modelId="{29D7BABB-D381-467F-AA20-DD34B940BA89}" type="sibTrans" cxnId="{CA36B7BB-F319-4CB5-A49C-DB74F91722AD}">
      <dgm:prSet/>
      <dgm:spPr/>
      <dgm:t>
        <a:bodyPr/>
        <a:lstStyle/>
        <a:p>
          <a:pPr rtl="1"/>
          <a:endParaRPr lang="ar-IQ"/>
        </a:p>
      </dgm:t>
    </dgm:pt>
    <dgm:pt modelId="{41C12065-32AC-4CAB-91D0-1EF3BF4CF476}">
      <dgm:prSet phldrT="[نص]" custT="1"/>
      <dgm:spPr/>
      <dgm:t>
        <a:bodyPr/>
        <a:lstStyle/>
        <a:p>
          <a:pPr rtl="1"/>
          <a:r>
            <a:rPr lang="ar-IQ" sz="2000" dirty="0" smtClean="0"/>
            <a:t>الالتزام الايجابي محله القيام بعمل كالالتزام بالبناء أو برسم لوحة </a:t>
          </a:r>
          <a:endParaRPr lang="ar-IQ" sz="2000" dirty="0"/>
        </a:p>
      </dgm:t>
    </dgm:pt>
    <dgm:pt modelId="{0E25B5D9-4C7B-4C24-8D77-6EB17A9B36E2}" type="parTrans" cxnId="{009AB46F-CC15-44CC-82B2-DBB0392F9743}">
      <dgm:prSet/>
      <dgm:spPr/>
      <dgm:t>
        <a:bodyPr/>
        <a:lstStyle/>
        <a:p>
          <a:pPr rtl="1"/>
          <a:endParaRPr lang="ar-IQ"/>
        </a:p>
      </dgm:t>
    </dgm:pt>
    <dgm:pt modelId="{CDAF9749-8F4A-4C17-872D-532D2D70119B}" type="sibTrans" cxnId="{009AB46F-CC15-44CC-82B2-DBB0392F9743}">
      <dgm:prSet/>
      <dgm:spPr/>
      <dgm:t>
        <a:bodyPr/>
        <a:lstStyle/>
        <a:p>
          <a:pPr rtl="1"/>
          <a:endParaRPr lang="ar-IQ"/>
        </a:p>
      </dgm:t>
    </dgm:pt>
    <dgm:pt modelId="{1D5D61BC-C607-41CD-B113-063C34C2D478}">
      <dgm:prSet phldrT="[نص]"/>
      <dgm:spPr/>
      <dgm:t>
        <a:bodyPr/>
        <a:lstStyle/>
        <a:p>
          <a:pPr rtl="1"/>
          <a:r>
            <a:rPr lang="ar-IQ" b="1" dirty="0" smtClean="0"/>
            <a:t>الالتزام الفوري والمستمر</a:t>
          </a:r>
          <a:endParaRPr lang="ar-IQ" b="1" dirty="0"/>
        </a:p>
      </dgm:t>
    </dgm:pt>
    <dgm:pt modelId="{A9D81797-5B90-4027-A80C-AA1EE82FDCCE}" type="parTrans" cxnId="{7351BC54-2565-4F37-B16B-0C891B9FA996}">
      <dgm:prSet/>
      <dgm:spPr/>
      <dgm:t>
        <a:bodyPr/>
        <a:lstStyle/>
        <a:p>
          <a:pPr rtl="1"/>
          <a:endParaRPr lang="ar-IQ"/>
        </a:p>
      </dgm:t>
    </dgm:pt>
    <dgm:pt modelId="{62F2D85B-EF69-4EDE-A72D-27FE1DADDBA6}" type="sibTrans" cxnId="{7351BC54-2565-4F37-B16B-0C891B9FA996}">
      <dgm:prSet/>
      <dgm:spPr/>
      <dgm:t>
        <a:bodyPr/>
        <a:lstStyle/>
        <a:p>
          <a:pPr rtl="1"/>
          <a:endParaRPr lang="ar-IQ"/>
        </a:p>
      </dgm:t>
    </dgm:pt>
    <dgm:pt modelId="{7A16D1CF-0077-4A9C-A665-D2143980164E}">
      <dgm:prSet phldrT="[نص]"/>
      <dgm:spPr/>
      <dgm:t>
        <a:bodyPr/>
        <a:lstStyle/>
        <a:p>
          <a:pPr rtl="1"/>
          <a:r>
            <a:rPr lang="ar-IQ" dirty="0" smtClean="0"/>
            <a:t>الالتزام الفوري وهو الالتزام الذي ينفذ دفعة واحدة كما في أغلب عقود البيع</a:t>
          </a:r>
          <a:endParaRPr lang="ar-IQ" dirty="0"/>
        </a:p>
      </dgm:t>
    </dgm:pt>
    <dgm:pt modelId="{940BA694-E27D-42AE-832A-35BDA3138675}" type="parTrans" cxnId="{7FB8DDA8-77FC-4CA2-8494-544FB1A2BCEC}">
      <dgm:prSet/>
      <dgm:spPr/>
      <dgm:t>
        <a:bodyPr/>
        <a:lstStyle/>
        <a:p>
          <a:pPr rtl="1"/>
          <a:endParaRPr lang="ar-IQ"/>
        </a:p>
      </dgm:t>
    </dgm:pt>
    <dgm:pt modelId="{419E9B9D-CBA6-4D97-97DC-567F526B2051}" type="sibTrans" cxnId="{7FB8DDA8-77FC-4CA2-8494-544FB1A2BCEC}">
      <dgm:prSet/>
      <dgm:spPr/>
      <dgm:t>
        <a:bodyPr/>
        <a:lstStyle/>
        <a:p>
          <a:pPr rtl="1"/>
          <a:endParaRPr lang="ar-IQ"/>
        </a:p>
      </dgm:t>
    </dgm:pt>
    <dgm:pt modelId="{F1A3F0D2-C3EE-418C-BF64-3236C006C94E}">
      <dgm:prSet phldrT="[نص]"/>
      <dgm:spPr/>
      <dgm:t>
        <a:bodyPr/>
        <a:lstStyle/>
        <a:p>
          <a:pPr rtl="1"/>
          <a:r>
            <a:rPr lang="ar-IQ" dirty="0" smtClean="0"/>
            <a:t>الالتزام المستمر وهو الالتزام الذي ينفذ بالتتابع أو على شكل دفعات كما في عقد التوريد </a:t>
          </a:r>
          <a:r>
            <a:rPr lang="ar-IQ" dirty="0" err="1" smtClean="0"/>
            <a:t>والايجار</a:t>
          </a:r>
          <a:r>
            <a:rPr lang="ar-IQ" dirty="0" smtClean="0"/>
            <a:t> وأغلب الالتزامات السلبية هي التزامات مستمرة</a:t>
          </a:r>
          <a:endParaRPr lang="ar-IQ" dirty="0"/>
        </a:p>
      </dgm:t>
    </dgm:pt>
    <dgm:pt modelId="{4B2BD429-92DB-4E59-93C4-9F03B45BC416}" type="parTrans" cxnId="{4E57B482-2844-40F8-B72E-D8F0CAE62544}">
      <dgm:prSet/>
      <dgm:spPr/>
      <dgm:t>
        <a:bodyPr/>
        <a:lstStyle/>
        <a:p>
          <a:pPr rtl="1"/>
          <a:endParaRPr lang="ar-IQ"/>
        </a:p>
      </dgm:t>
    </dgm:pt>
    <dgm:pt modelId="{23A4E6B1-DF98-4F9C-9653-E98F5839A4C5}" type="sibTrans" cxnId="{4E57B482-2844-40F8-B72E-D8F0CAE62544}">
      <dgm:prSet/>
      <dgm:spPr/>
      <dgm:t>
        <a:bodyPr/>
        <a:lstStyle/>
        <a:p>
          <a:pPr rtl="1"/>
          <a:endParaRPr lang="ar-IQ"/>
        </a:p>
      </dgm:t>
    </dgm:pt>
    <dgm:pt modelId="{4D75DA34-A108-4720-A560-EB9944B08C09}" type="pres">
      <dgm:prSet presAssocID="{2BB87871-7422-48D0-B600-C73894952E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DC2EC29B-182D-4FCD-8E38-1BB003294DFC}" type="pres">
      <dgm:prSet presAssocID="{E0734838-06F7-46BD-AE23-51D47BCD6548}" presName="composite" presStyleCnt="0"/>
      <dgm:spPr/>
    </dgm:pt>
    <dgm:pt modelId="{EFFAE03D-4BEA-466F-8C59-78206488AC0A}" type="pres">
      <dgm:prSet presAssocID="{E0734838-06F7-46BD-AE23-51D47BCD65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4EAF7A1-B265-4DD7-B706-41252CF89195}" type="pres">
      <dgm:prSet presAssocID="{E0734838-06F7-46BD-AE23-51D47BCD654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8438B56-5B09-4EB6-BEF0-122BDD5C35B7}" type="pres">
      <dgm:prSet presAssocID="{0D1B1066-646E-4566-ADB1-8EEAC7586D35}" presName="sp" presStyleCnt="0"/>
      <dgm:spPr/>
    </dgm:pt>
    <dgm:pt modelId="{A21738AE-E1B4-404A-9195-42F9B10F4F6B}" type="pres">
      <dgm:prSet presAssocID="{E0EED01F-6B23-41DA-8AF5-8BE5E1A23AE5}" presName="composite" presStyleCnt="0"/>
      <dgm:spPr/>
    </dgm:pt>
    <dgm:pt modelId="{B2CC77C0-925A-4C2B-95AA-418DA17FD169}" type="pres">
      <dgm:prSet presAssocID="{E0EED01F-6B23-41DA-8AF5-8BE5E1A23AE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6102916-F7D3-4318-9EFC-C7B6940EEB75}" type="pres">
      <dgm:prSet presAssocID="{E0EED01F-6B23-41DA-8AF5-8BE5E1A23AE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0511073-1B65-4542-864E-B13379ACD7D1}" type="pres">
      <dgm:prSet presAssocID="{3D3AA25A-6962-4499-899A-D4F6602DEAA2}" presName="sp" presStyleCnt="0"/>
      <dgm:spPr/>
    </dgm:pt>
    <dgm:pt modelId="{6B97B6D5-0DBE-41EE-814D-8B3B6357082B}" type="pres">
      <dgm:prSet presAssocID="{1D5D61BC-C607-41CD-B113-063C34C2D478}" presName="composite" presStyleCnt="0"/>
      <dgm:spPr/>
    </dgm:pt>
    <dgm:pt modelId="{FF05C4D7-4353-4D19-BEB4-2924AD13AA62}" type="pres">
      <dgm:prSet presAssocID="{1D5D61BC-C607-41CD-B113-063C34C2D4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27446D0-A421-41FA-A10E-6C6E26E58329}" type="pres">
      <dgm:prSet presAssocID="{1D5D61BC-C607-41CD-B113-063C34C2D4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D35D8161-0077-41F9-A2C1-875DE76B2DD2}" type="presOf" srcId="{286D5162-331A-49D7-AEAF-4D8650C99669}" destId="{D6102916-F7D3-4318-9EFC-C7B6940EEB75}" srcOrd="0" destOrd="0" presId="urn:microsoft.com/office/officeart/2005/8/layout/chevron2"/>
    <dgm:cxn modelId="{88147BD3-D5CD-4B76-8729-D6AABCA90471}" srcId="{E0734838-06F7-46BD-AE23-51D47BCD6548}" destId="{5BEFB699-7C17-408A-B24A-64A29F40C580}" srcOrd="0" destOrd="0" parTransId="{DBA95D60-FE0D-486D-9B0C-06373E918D0B}" sibTransId="{872F6A87-6753-4608-9014-38587D8A9EB3}"/>
    <dgm:cxn modelId="{E1A31099-328C-49D3-8FA9-4DBA35888D7D}" type="presOf" srcId="{5BEFB699-7C17-408A-B24A-64A29F40C580}" destId="{D4EAF7A1-B265-4DD7-B706-41252CF89195}" srcOrd="0" destOrd="0" presId="urn:microsoft.com/office/officeart/2005/8/layout/chevron2"/>
    <dgm:cxn modelId="{ED0755F0-8552-42A4-AF77-7C0101D1D6C3}" type="presOf" srcId="{1D5D61BC-C607-41CD-B113-063C34C2D478}" destId="{FF05C4D7-4353-4D19-BEB4-2924AD13AA62}" srcOrd="0" destOrd="0" presId="urn:microsoft.com/office/officeart/2005/8/layout/chevron2"/>
    <dgm:cxn modelId="{94149C19-CEDA-41A0-AE36-5ABBA1E946BF}" type="presOf" srcId="{41C12065-32AC-4CAB-91D0-1EF3BF4CF476}" destId="{D6102916-F7D3-4318-9EFC-C7B6940EEB75}" srcOrd="0" destOrd="1" presId="urn:microsoft.com/office/officeart/2005/8/layout/chevron2"/>
    <dgm:cxn modelId="{7AA7EE84-370F-4D3A-9C88-42D25A59BEB8}" type="presOf" srcId="{E0EED01F-6B23-41DA-8AF5-8BE5E1A23AE5}" destId="{B2CC77C0-925A-4C2B-95AA-418DA17FD169}" srcOrd="0" destOrd="0" presId="urn:microsoft.com/office/officeart/2005/8/layout/chevron2"/>
    <dgm:cxn modelId="{009AB46F-CC15-44CC-82B2-DBB0392F9743}" srcId="{E0EED01F-6B23-41DA-8AF5-8BE5E1A23AE5}" destId="{41C12065-32AC-4CAB-91D0-1EF3BF4CF476}" srcOrd="1" destOrd="0" parTransId="{0E25B5D9-4C7B-4C24-8D77-6EB17A9B36E2}" sibTransId="{CDAF9749-8F4A-4C17-872D-532D2D70119B}"/>
    <dgm:cxn modelId="{5709B183-BF64-4F05-BA81-110297B91278}" srcId="{E0734838-06F7-46BD-AE23-51D47BCD6548}" destId="{A1AA831A-DC21-459D-811B-B4359F8498B5}" srcOrd="1" destOrd="0" parTransId="{C97C0A58-83CC-4CB0-9932-5146D2F4A0F9}" sibTransId="{312F73FC-378B-491E-85C3-2C5E3D080799}"/>
    <dgm:cxn modelId="{7FB8DDA8-77FC-4CA2-8494-544FB1A2BCEC}" srcId="{1D5D61BC-C607-41CD-B113-063C34C2D478}" destId="{7A16D1CF-0077-4A9C-A665-D2143980164E}" srcOrd="0" destOrd="0" parTransId="{940BA694-E27D-42AE-832A-35BDA3138675}" sibTransId="{419E9B9D-CBA6-4D97-97DC-567F526B2051}"/>
    <dgm:cxn modelId="{7351BC54-2565-4F37-B16B-0C891B9FA996}" srcId="{2BB87871-7422-48D0-B600-C73894952EDC}" destId="{1D5D61BC-C607-41CD-B113-063C34C2D478}" srcOrd="2" destOrd="0" parTransId="{A9D81797-5B90-4027-A80C-AA1EE82FDCCE}" sibTransId="{62F2D85B-EF69-4EDE-A72D-27FE1DADDBA6}"/>
    <dgm:cxn modelId="{34557AD0-9D79-49DA-A59F-93E67A56167E}" srcId="{2BB87871-7422-48D0-B600-C73894952EDC}" destId="{E0734838-06F7-46BD-AE23-51D47BCD6548}" srcOrd="0" destOrd="0" parTransId="{990F047C-FF8B-419F-87FD-98BCC751376D}" sibTransId="{0D1B1066-646E-4566-ADB1-8EEAC7586D35}"/>
    <dgm:cxn modelId="{66AF5D59-398C-4204-8D86-F62AC6226890}" srcId="{2BB87871-7422-48D0-B600-C73894952EDC}" destId="{E0EED01F-6B23-41DA-8AF5-8BE5E1A23AE5}" srcOrd="1" destOrd="0" parTransId="{9401C0AC-F70F-49FE-8351-5453EFC7E6EF}" sibTransId="{3D3AA25A-6962-4499-899A-D4F6602DEAA2}"/>
    <dgm:cxn modelId="{FC161BF4-4FCA-433B-93A8-0099B6B2873F}" type="presOf" srcId="{7A16D1CF-0077-4A9C-A665-D2143980164E}" destId="{D27446D0-A421-41FA-A10E-6C6E26E58329}" srcOrd="0" destOrd="0" presId="urn:microsoft.com/office/officeart/2005/8/layout/chevron2"/>
    <dgm:cxn modelId="{91C95485-B7E7-4B7F-8B58-810DED913516}" type="presOf" srcId="{A1AA831A-DC21-459D-811B-B4359F8498B5}" destId="{D4EAF7A1-B265-4DD7-B706-41252CF89195}" srcOrd="0" destOrd="1" presId="urn:microsoft.com/office/officeart/2005/8/layout/chevron2"/>
    <dgm:cxn modelId="{4CF859DC-CD98-4ABC-99D5-181912C94F2E}" type="presOf" srcId="{F1A3F0D2-C3EE-418C-BF64-3236C006C94E}" destId="{D27446D0-A421-41FA-A10E-6C6E26E58329}" srcOrd="0" destOrd="1" presId="urn:microsoft.com/office/officeart/2005/8/layout/chevron2"/>
    <dgm:cxn modelId="{4E57B482-2844-40F8-B72E-D8F0CAE62544}" srcId="{1D5D61BC-C607-41CD-B113-063C34C2D478}" destId="{F1A3F0D2-C3EE-418C-BF64-3236C006C94E}" srcOrd="1" destOrd="0" parTransId="{4B2BD429-92DB-4E59-93C4-9F03B45BC416}" sibTransId="{23A4E6B1-DF98-4F9C-9653-E98F5839A4C5}"/>
    <dgm:cxn modelId="{CA36B7BB-F319-4CB5-A49C-DB74F91722AD}" srcId="{E0EED01F-6B23-41DA-8AF5-8BE5E1A23AE5}" destId="{286D5162-331A-49D7-AEAF-4D8650C99669}" srcOrd="0" destOrd="0" parTransId="{FC14C33E-7517-4696-8409-03A7F77FFB4E}" sibTransId="{29D7BABB-D381-467F-AA20-DD34B940BA89}"/>
    <dgm:cxn modelId="{D557F26B-41EC-4FC2-BC19-46126F5D9940}" type="presOf" srcId="{2BB87871-7422-48D0-B600-C73894952EDC}" destId="{4D75DA34-A108-4720-A560-EB9944B08C09}" srcOrd="0" destOrd="0" presId="urn:microsoft.com/office/officeart/2005/8/layout/chevron2"/>
    <dgm:cxn modelId="{24843B6A-EF14-4D60-8C7C-61D95C7736CF}" type="presOf" srcId="{E0734838-06F7-46BD-AE23-51D47BCD6548}" destId="{EFFAE03D-4BEA-466F-8C59-78206488AC0A}" srcOrd="0" destOrd="0" presId="urn:microsoft.com/office/officeart/2005/8/layout/chevron2"/>
    <dgm:cxn modelId="{8BC1071E-3182-4896-8C03-742A7D7BC154}" type="presParOf" srcId="{4D75DA34-A108-4720-A560-EB9944B08C09}" destId="{DC2EC29B-182D-4FCD-8E38-1BB003294DFC}" srcOrd="0" destOrd="0" presId="urn:microsoft.com/office/officeart/2005/8/layout/chevron2"/>
    <dgm:cxn modelId="{11BF91A8-DBA3-4009-AE94-A77530D220FE}" type="presParOf" srcId="{DC2EC29B-182D-4FCD-8E38-1BB003294DFC}" destId="{EFFAE03D-4BEA-466F-8C59-78206488AC0A}" srcOrd="0" destOrd="0" presId="urn:microsoft.com/office/officeart/2005/8/layout/chevron2"/>
    <dgm:cxn modelId="{958B8EAB-31AD-47DC-8AFB-B963A45A41E1}" type="presParOf" srcId="{DC2EC29B-182D-4FCD-8E38-1BB003294DFC}" destId="{D4EAF7A1-B265-4DD7-B706-41252CF89195}" srcOrd="1" destOrd="0" presId="urn:microsoft.com/office/officeart/2005/8/layout/chevron2"/>
    <dgm:cxn modelId="{32BDAAD6-BCE4-4E5F-A14B-8DB3FB721F69}" type="presParOf" srcId="{4D75DA34-A108-4720-A560-EB9944B08C09}" destId="{A8438B56-5B09-4EB6-BEF0-122BDD5C35B7}" srcOrd="1" destOrd="0" presId="urn:microsoft.com/office/officeart/2005/8/layout/chevron2"/>
    <dgm:cxn modelId="{7BDA1F41-E60A-428D-B56B-D6F0E6D03801}" type="presParOf" srcId="{4D75DA34-A108-4720-A560-EB9944B08C09}" destId="{A21738AE-E1B4-404A-9195-42F9B10F4F6B}" srcOrd="2" destOrd="0" presId="urn:microsoft.com/office/officeart/2005/8/layout/chevron2"/>
    <dgm:cxn modelId="{B3AFD7D0-E705-4746-848F-8BA9D3269CB6}" type="presParOf" srcId="{A21738AE-E1B4-404A-9195-42F9B10F4F6B}" destId="{B2CC77C0-925A-4C2B-95AA-418DA17FD169}" srcOrd="0" destOrd="0" presId="urn:microsoft.com/office/officeart/2005/8/layout/chevron2"/>
    <dgm:cxn modelId="{88C42108-F3BC-4761-A35B-2A08C83472D4}" type="presParOf" srcId="{A21738AE-E1B4-404A-9195-42F9B10F4F6B}" destId="{D6102916-F7D3-4318-9EFC-C7B6940EEB75}" srcOrd="1" destOrd="0" presId="urn:microsoft.com/office/officeart/2005/8/layout/chevron2"/>
    <dgm:cxn modelId="{A1CE8CA7-C4AF-4D12-86C0-C1AD5C692E3D}" type="presParOf" srcId="{4D75DA34-A108-4720-A560-EB9944B08C09}" destId="{10511073-1B65-4542-864E-B13379ACD7D1}" srcOrd="3" destOrd="0" presId="urn:microsoft.com/office/officeart/2005/8/layout/chevron2"/>
    <dgm:cxn modelId="{C3D79952-9CF3-45DA-B4B7-8816816F0DE4}" type="presParOf" srcId="{4D75DA34-A108-4720-A560-EB9944B08C09}" destId="{6B97B6D5-0DBE-41EE-814D-8B3B6357082B}" srcOrd="4" destOrd="0" presId="urn:microsoft.com/office/officeart/2005/8/layout/chevron2"/>
    <dgm:cxn modelId="{08F02076-1BAE-4603-A342-91968B3366B6}" type="presParOf" srcId="{6B97B6D5-0DBE-41EE-814D-8B3B6357082B}" destId="{FF05C4D7-4353-4D19-BEB4-2924AD13AA62}" srcOrd="0" destOrd="0" presId="urn:microsoft.com/office/officeart/2005/8/layout/chevron2"/>
    <dgm:cxn modelId="{CA7C98E4-92F6-4BA0-913B-71DA91738DE3}" type="presParOf" srcId="{6B97B6D5-0DBE-41EE-814D-8B3B6357082B}" destId="{D27446D0-A421-41FA-A10E-6C6E26E5832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3C58AD-652E-4AF8-8D46-8135F2F391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00DBB8C-DD82-4192-9DA3-8720C0720171}">
      <dgm:prSet phldrT="[نص]"/>
      <dgm:spPr/>
      <dgm:t>
        <a:bodyPr/>
        <a:lstStyle/>
        <a:p>
          <a:pPr rtl="1"/>
          <a:r>
            <a:rPr lang="ar-IQ" b="1" dirty="0" smtClean="0"/>
            <a:t>الالتزام بنتيجة </a:t>
          </a:r>
          <a:r>
            <a:rPr lang="ar-IQ" b="1" dirty="0" err="1" smtClean="0"/>
            <a:t>و</a:t>
          </a:r>
          <a:r>
            <a:rPr lang="ar-IQ" b="1" dirty="0" smtClean="0"/>
            <a:t> بوسيلة</a:t>
          </a:r>
          <a:endParaRPr lang="ar-IQ" b="1" dirty="0"/>
        </a:p>
      </dgm:t>
    </dgm:pt>
    <dgm:pt modelId="{082B6E7B-6A82-4CF2-968B-3D47A1B7348D}" type="parTrans" cxnId="{3B915506-E0C0-4F2C-A2F0-8375697CA3D2}">
      <dgm:prSet/>
      <dgm:spPr/>
      <dgm:t>
        <a:bodyPr/>
        <a:lstStyle/>
        <a:p>
          <a:pPr rtl="1"/>
          <a:endParaRPr lang="ar-IQ"/>
        </a:p>
      </dgm:t>
    </dgm:pt>
    <dgm:pt modelId="{C339EAC0-0C0D-4E3F-A7D5-2E5DD3C4A22A}" type="sibTrans" cxnId="{3B915506-E0C0-4F2C-A2F0-8375697CA3D2}">
      <dgm:prSet/>
      <dgm:spPr/>
      <dgm:t>
        <a:bodyPr/>
        <a:lstStyle/>
        <a:p>
          <a:pPr rtl="1"/>
          <a:endParaRPr lang="ar-IQ"/>
        </a:p>
      </dgm:t>
    </dgm:pt>
    <dgm:pt modelId="{C92CB514-078D-4698-8160-6DBEE34AD3B6}">
      <dgm:prSet phldrT="[نص]"/>
      <dgm:spPr/>
      <dgm:t>
        <a:bodyPr/>
        <a:lstStyle/>
        <a:p>
          <a:pPr rtl="1"/>
          <a:r>
            <a:rPr lang="ar-IQ" b="1" dirty="0" smtClean="0"/>
            <a:t>الالتزام بنتيجة يعني الالتزام بتحقيق غاية كالتزام المقاول</a:t>
          </a:r>
          <a:endParaRPr lang="ar-IQ" b="1" dirty="0"/>
        </a:p>
      </dgm:t>
    </dgm:pt>
    <dgm:pt modelId="{70CB773D-917C-440E-B5BA-A72890AC9FD7}" type="parTrans" cxnId="{5041840F-CC67-43EF-ACBF-09846877701B}">
      <dgm:prSet/>
      <dgm:spPr/>
      <dgm:t>
        <a:bodyPr/>
        <a:lstStyle/>
        <a:p>
          <a:pPr rtl="1"/>
          <a:endParaRPr lang="ar-IQ"/>
        </a:p>
      </dgm:t>
    </dgm:pt>
    <dgm:pt modelId="{4FBDEF26-CF5C-4547-978A-FD3AE01893AA}" type="sibTrans" cxnId="{5041840F-CC67-43EF-ACBF-09846877701B}">
      <dgm:prSet/>
      <dgm:spPr/>
      <dgm:t>
        <a:bodyPr/>
        <a:lstStyle/>
        <a:p>
          <a:pPr rtl="1"/>
          <a:endParaRPr lang="ar-IQ"/>
        </a:p>
      </dgm:t>
    </dgm:pt>
    <dgm:pt modelId="{73C6E6EB-B039-435D-B0F8-36ABB0792CBC}">
      <dgm:prSet phldrT="[نص]"/>
      <dgm:spPr/>
      <dgm:t>
        <a:bodyPr/>
        <a:lstStyle/>
        <a:p>
          <a:pPr rtl="1"/>
          <a:r>
            <a:rPr lang="ar-IQ" b="1" dirty="0" smtClean="0"/>
            <a:t>الالتزام بوسيلة يعني الالتزام ببذل عناية كالتزام الطبيب والمحامي</a:t>
          </a:r>
          <a:endParaRPr lang="ar-IQ" b="1" dirty="0"/>
        </a:p>
      </dgm:t>
    </dgm:pt>
    <dgm:pt modelId="{94FC816C-83F2-42D8-AFAC-8803A6C480E6}" type="parTrans" cxnId="{63A7DEDD-70C3-4FAA-85C4-3C80942940E8}">
      <dgm:prSet/>
      <dgm:spPr/>
      <dgm:t>
        <a:bodyPr/>
        <a:lstStyle/>
        <a:p>
          <a:pPr rtl="1"/>
          <a:endParaRPr lang="ar-IQ"/>
        </a:p>
      </dgm:t>
    </dgm:pt>
    <dgm:pt modelId="{AF6ADC91-5855-475E-8E7B-B40197C28263}" type="sibTrans" cxnId="{63A7DEDD-70C3-4FAA-85C4-3C80942940E8}">
      <dgm:prSet/>
      <dgm:spPr/>
      <dgm:t>
        <a:bodyPr/>
        <a:lstStyle/>
        <a:p>
          <a:pPr rtl="1"/>
          <a:endParaRPr lang="ar-IQ"/>
        </a:p>
      </dgm:t>
    </dgm:pt>
    <dgm:pt modelId="{64545B08-EDFD-4B10-99C2-3E6AB82F4A9B}">
      <dgm:prSet phldrT="[نص]"/>
      <dgm:spPr/>
      <dgm:t>
        <a:bodyPr/>
        <a:lstStyle/>
        <a:p>
          <a:pPr rtl="1"/>
          <a:r>
            <a:rPr lang="ar-IQ" b="1" dirty="0" smtClean="0"/>
            <a:t>الالتزام الشخصي والعيني</a:t>
          </a:r>
          <a:endParaRPr lang="ar-IQ" b="1" dirty="0"/>
        </a:p>
      </dgm:t>
    </dgm:pt>
    <dgm:pt modelId="{E7BF59E1-68EA-4B20-B333-D7F490B94063}" type="parTrans" cxnId="{84A4E312-2A01-474C-AF19-D3E1EADCAB02}">
      <dgm:prSet/>
      <dgm:spPr/>
      <dgm:t>
        <a:bodyPr/>
        <a:lstStyle/>
        <a:p>
          <a:pPr rtl="1"/>
          <a:endParaRPr lang="ar-IQ"/>
        </a:p>
      </dgm:t>
    </dgm:pt>
    <dgm:pt modelId="{D13F9A2C-D6BB-46A9-96AA-F316137DE57F}" type="sibTrans" cxnId="{84A4E312-2A01-474C-AF19-D3E1EADCAB02}">
      <dgm:prSet/>
      <dgm:spPr/>
      <dgm:t>
        <a:bodyPr/>
        <a:lstStyle/>
        <a:p>
          <a:pPr rtl="1"/>
          <a:endParaRPr lang="ar-IQ"/>
        </a:p>
      </dgm:t>
    </dgm:pt>
    <dgm:pt modelId="{DE76FDEB-7943-4B60-AB76-CA63E4463DD9}">
      <dgm:prSet phldrT="[نص]" custT="1"/>
      <dgm:spPr/>
      <dgm:t>
        <a:bodyPr/>
        <a:lstStyle/>
        <a:p>
          <a:pPr rtl="1"/>
          <a:r>
            <a:rPr lang="ar-IQ" sz="2000" dirty="0" smtClean="0"/>
            <a:t>الالتزام الشخصي هي التي يلتزم فيها المدين شخصياً بجميع أمواله قبل الدائن</a:t>
          </a:r>
          <a:endParaRPr lang="ar-IQ" sz="2000" dirty="0"/>
        </a:p>
      </dgm:t>
    </dgm:pt>
    <dgm:pt modelId="{09842BAF-A0F7-45C5-8D5A-3F829D3A7052}" type="parTrans" cxnId="{0345BDEB-E480-4C5C-BCA3-166CFF122F58}">
      <dgm:prSet/>
      <dgm:spPr/>
      <dgm:t>
        <a:bodyPr/>
        <a:lstStyle/>
        <a:p>
          <a:pPr rtl="1"/>
          <a:endParaRPr lang="ar-IQ"/>
        </a:p>
      </dgm:t>
    </dgm:pt>
    <dgm:pt modelId="{8A5BFF27-F85F-4EC5-AD7E-F2C35CCCFD72}" type="sibTrans" cxnId="{0345BDEB-E480-4C5C-BCA3-166CFF122F58}">
      <dgm:prSet/>
      <dgm:spPr/>
      <dgm:t>
        <a:bodyPr/>
        <a:lstStyle/>
        <a:p>
          <a:pPr rtl="1"/>
          <a:endParaRPr lang="ar-IQ"/>
        </a:p>
      </dgm:t>
    </dgm:pt>
    <dgm:pt modelId="{6B11C93D-5311-4E2E-B81D-DC31D2A43D3D}">
      <dgm:prSet phldrT="[نص]"/>
      <dgm:spPr/>
      <dgm:t>
        <a:bodyPr/>
        <a:lstStyle/>
        <a:p>
          <a:pPr rtl="1"/>
          <a:r>
            <a:rPr lang="ar-IQ" b="1" dirty="0" smtClean="0"/>
            <a:t>الالتزام الأصلي والتبعي</a:t>
          </a:r>
          <a:endParaRPr lang="ar-IQ" b="1" dirty="0"/>
        </a:p>
      </dgm:t>
    </dgm:pt>
    <dgm:pt modelId="{94A39615-FDC5-426B-8292-7474B7D5726D}" type="parTrans" cxnId="{229935E1-06F3-4E55-9F57-0971BE5D95EF}">
      <dgm:prSet/>
      <dgm:spPr/>
      <dgm:t>
        <a:bodyPr/>
        <a:lstStyle/>
        <a:p>
          <a:pPr rtl="1"/>
          <a:endParaRPr lang="ar-IQ"/>
        </a:p>
      </dgm:t>
    </dgm:pt>
    <dgm:pt modelId="{4321847A-58D4-4B43-B25E-33BFCB3744A8}" type="sibTrans" cxnId="{229935E1-06F3-4E55-9F57-0971BE5D95EF}">
      <dgm:prSet/>
      <dgm:spPr/>
      <dgm:t>
        <a:bodyPr/>
        <a:lstStyle/>
        <a:p>
          <a:pPr rtl="1"/>
          <a:endParaRPr lang="ar-IQ"/>
        </a:p>
      </dgm:t>
    </dgm:pt>
    <dgm:pt modelId="{5E18102C-C80D-4081-AACF-6812C4662253}">
      <dgm:prSet phldrT="[نص]"/>
      <dgm:spPr/>
      <dgm:t>
        <a:bodyPr/>
        <a:lstStyle/>
        <a:p>
          <a:pPr rtl="1"/>
          <a:r>
            <a:rPr lang="ar-IQ" b="1" dirty="0" smtClean="0"/>
            <a:t>الالتزام الأصلي هو الالتزام الذي يكون مستقلاً دون الاستناد إلى التزام أخر كالاستعارة </a:t>
          </a:r>
          <a:endParaRPr lang="ar-IQ" b="1" dirty="0"/>
        </a:p>
      </dgm:t>
    </dgm:pt>
    <dgm:pt modelId="{EA3B0FA8-218B-4AEE-BB7C-1B47A8469E1D}" type="parTrans" cxnId="{C977F23A-858E-4101-A6FA-CD66BFF35334}">
      <dgm:prSet/>
      <dgm:spPr/>
      <dgm:t>
        <a:bodyPr/>
        <a:lstStyle/>
        <a:p>
          <a:pPr rtl="1"/>
          <a:endParaRPr lang="ar-IQ"/>
        </a:p>
      </dgm:t>
    </dgm:pt>
    <dgm:pt modelId="{7A5D2314-EB9E-401B-B65D-947977FFC0BA}" type="sibTrans" cxnId="{C977F23A-858E-4101-A6FA-CD66BFF35334}">
      <dgm:prSet/>
      <dgm:spPr/>
      <dgm:t>
        <a:bodyPr/>
        <a:lstStyle/>
        <a:p>
          <a:pPr rtl="1"/>
          <a:endParaRPr lang="ar-IQ"/>
        </a:p>
      </dgm:t>
    </dgm:pt>
    <dgm:pt modelId="{E280F5D7-E5FF-4156-AB59-2A3079A9204F}">
      <dgm:prSet phldrT="[نص]"/>
      <dgm:spPr/>
      <dgm:t>
        <a:bodyPr/>
        <a:lstStyle/>
        <a:p>
          <a:pPr rtl="1"/>
          <a:r>
            <a:rPr lang="ar-IQ" b="1" dirty="0" smtClean="0"/>
            <a:t>الالتزام التبعي هو التزام تابع في وجود إلى التزام أصلي ولا يقوم إلا بقيامه مثل التعويض والتزام الكفيل</a:t>
          </a:r>
          <a:endParaRPr lang="ar-IQ" b="1" dirty="0"/>
        </a:p>
      </dgm:t>
    </dgm:pt>
    <dgm:pt modelId="{F88C2ED6-424F-4A8D-B54B-4432C960F057}" type="parTrans" cxnId="{6249D225-4B2A-4048-B07E-918095E7D1BB}">
      <dgm:prSet/>
      <dgm:spPr/>
      <dgm:t>
        <a:bodyPr/>
        <a:lstStyle/>
        <a:p>
          <a:pPr rtl="1"/>
          <a:endParaRPr lang="ar-IQ"/>
        </a:p>
      </dgm:t>
    </dgm:pt>
    <dgm:pt modelId="{ACD48D27-99A5-410A-AA3C-F0092C79FE2E}" type="sibTrans" cxnId="{6249D225-4B2A-4048-B07E-918095E7D1BB}">
      <dgm:prSet/>
      <dgm:spPr/>
      <dgm:t>
        <a:bodyPr/>
        <a:lstStyle/>
        <a:p>
          <a:pPr rtl="1"/>
          <a:endParaRPr lang="ar-IQ"/>
        </a:p>
      </dgm:t>
    </dgm:pt>
    <dgm:pt modelId="{FD29BA9C-96B2-4873-BEA2-7A811BDFCDE6}">
      <dgm:prSet phldrT="[نص]"/>
      <dgm:spPr/>
      <dgm:t>
        <a:bodyPr/>
        <a:lstStyle/>
        <a:p>
          <a:pPr rtl="1"/>
          <a:r>
            <a:rPr lang="ar-IQ" sz="2200" dirty="0" smtClean="0"/>
            <a:t>الالتزام العيني هو الالتزام الذي يلتزم فيه المدين في حدود أموال معينة مثل الكفالة العينية</a:t>
          </a:r>
          <a:endParaRPr lang="ar-IQ" sz="2200" dirty="0"/>
        </a:p>
      </dgm:t>
    </dgm:pt>
    <dgm:pt modelId="{2A4D02E7-A2A1-40F7-B57E-7D9B3C0EA4E3}" type="parTrans" cxnId="{77DEDA01-1429-4897-8ABA-6D1572E5499D}">
      <dgm:prSet/>
      <dgm:spPr/>
      <dgm:t>
        <a:bodyPr/>
        <a:lstStyle/>
        <a:p>
          <a:pPr rtl="1"/>
          <a:endParaRPr lang="ar-IQ"/>
        </a:p>
      </dgm:t>
    </dgm:pt>
    <dgm:pt modelId="{233AD979-61AD-4ED1-B0B8-6265E7C2B6BC}" type="sibTrans" cxnId="{77DEDA01-1429-4897-8ABA-6D1572E5499D}">
      <dgm:prSet/>
      <dgm:spPr/>
      <dgm:t>
        <a:bodyPr/>
        <a:lstStyle/>
        <a:p>
          <a:pPr rtl="1"/>
          <a:endParaRPr lang="ar-IQ"/>
        </a:p>
      </dgm:t>
    </dgm:pt>
    <dgm:pt modelId="{1F605478-6AD5-4ED5-8C37-471508A0064B}" type="pres">
      <dgm:prSet presAssocID="{A03C58AD-652E-4AF8-8D46-8135F2F391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8FCC8E09-A0C6-47FA-B190-950F31A92257}" type="pres">
      <dgm:prSet presAssocID="{800DBB8C-DD82-4192-9DA3-8720C0720171}" presName="composite" presStyleCnt="0"/>
      <dgm:spPr/>
    </dgm:pt>
    <dgm:pt modelId="{B9585795-2675-40E4-A92D-2B3DA95A6163}" type="pres">
      <dgm:prSet presAssocID="{800DBB8C-DD82-4192-9DA3-8720C072017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27B9A94-975A-405E-8D4E-BE77C34E78D5}" type="pres">
      <dgm:prSet presAssocID="{800DBB8C-DD82-4192-9DA3-8720C072017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AC07592-7772-40CB-A49B-14DB9BD5B4E4}" type="pres">
      <dgm:prSet presAssocID="{C339EAC0-0C0D-4E3F-A7D5-2E5DD3C4A22A}" presName="sp" presStyleCnt="0"/>
      <dgm:spPr/>
    </dgm:pt>
    <dgm:pt modelId="{CCBFE59F-945E-4332-A4FE-9BEAEE829C57}" type="pres">
      <dgm:prSet presAssocID="{64545B08-EDFD-4B10-99C2-3E6AB82F4A9B}" presName="composite" presStyleCnt="0"/>
      <dgm:spPr/>
    </dgm:pt>
    <dgm:pt modelId="{E5AE29D0-E3DB-4E9C-85C0-08DF4C905D98}" type="pres">
      <dgm:prSet presAssocID="{64545B08-EDFD-4B10-99C2-3E6AB82F4A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B53E00E-23CC-4853-A32E-5DC1ED613A30}" type="pres">
      <dgm:prSet presAssocID="{64545B08-EDFD-4B10-99C2-3E6AB82F4A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698E4B7-9D20-4F30-BE8A-218265732F52}" type="pres">
      <dgm:prSet presAssocID="{D13F9A2C-D6BB-46A9-96AA-F316137DE57F}" presName="sp" presStyleCnt="0"/>
      <dgm:spPr/>
    </dgm:pt>
    <dgm:pt modelId="{473D131F-0DA7-4C81-9F98-8AD50A8FCD5D}" type="pres">
      <dgm:prSet presAssocID="{6B11C93D-5311-4E2E-B81D-DC31D2A43D3D}" presName="composite" presStyleCnt="0"/>
      <dgm:spPr/>
    </dgm:pt>
    <dgm:pt modelId="{543B8BBE-ED43-435C-9817-822BC2BC620E}" type="pres">
      <dgm:prSet presAssocID="{6B11C93D-5311-4E2E-B81D-DC31D2A43D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F30EDF1-32AC-43D7-BA8F-37DE7433555C}" type="pres">
      <dgm:prSet presAssocID="{6B11C93D-5311-4E2E-B81D-DC31D2A43D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56ADEC1-0D29-4FC1-A48F-5719F8270933}" type="presOf" srcId="{A03C58AD-652E-4AF8-8D46-8135F2F39189}" destId="{1F605478-6AD5-4ED5-8C37-471508A0064B}" srcOrd="0" destOrd="0" presId="urn:microsoft.com/office/officeart/2005/8/layout/chevron2"/>
    <dgm:cxn modelId="{1EE735F5-1C7B-4CF4-838D-83C7398E3FC3}" type="presOf" srcId="{DE76FDEB-7943-4B60-AB76-CA63E4463DD9}" destId="{EB53E00E-23CC-4853-A32E-5DC1ED613A30}" srcOrd="0" destOrd="0" presId="urn:microsoft.com/office/officeart/2005/8/layout/chevron2"/>
    <dgm:cxn modelId="{77DEDA01-1429-4897-8ABA-6D1572E5499D}" srcId="{64545B08-EDFD-4B10-99C2-3E6AB82F4A9B}" destId="{FD29BA9C-96B2-4873-BEA2-7A811BDFCDE6}" srcOrd="1" destOrd="0" parTransId="{2A4D02E7-A2A1-40F7-B57E-7D9B3C0EA4E3}" sibTransId="{233AD979-61AD-4ED1-B0B8-6265E7C2B6BC}"/>
    <dgm:cxn modelId="{C38F8A69-864A-41DF-AB3B-06403634F5CA}" type="presOf" srcId="{FD29BA9C-96B2-4873-BEA2-7A811BDFCDE6}" destId="{EB53E00E-23CC-4853-A32E-5DC1ED613A30}" srcOrd="0" destOrd="1" presId="urn:microsoft.com/office/officeart/2005/8/layout/chevron2"/>
    <dgm:cxn modelId="{C977F23A-858E-4101-A6FA-CD66BFF35334}" srcId="{6B11C93D-5311-4E2E-B81D-DC31D2A43D3D}" destId="{5E18102C-C80D-4081-AACF-6812C4662253}" srcOrd="0" destOrd="0" parTransId="{EA3B0FA8-218B-4AEE-BB7C-1B47A8469E1D}" sibTransId="{7A5D2314-EB9E-401B-B65D-947977FFC0BA}"/>
    <dgm:cxn modelId="{BAAE9E42-77AD-4E09-9296-4EE0A3BFDB57}" type="presOf" srcId="{73C6E6EB-B039-435D-B0F8-36ABB0792CBC}" destId="{227B9A94-975A-405E-8D4E-BE77C34E78D5}" srcOrd="0" destOrd="1" presId="urn:microsoft.com/office/officeart/2005/8/layout/chevron2"/>
    <dgm:cxn modelId="{4A19F1BA-4F50-4122-89CF-1F9211DDC0BF}" type="presOf" srcId="{E280F5D7-E5FF-4156-AB59-2A3079A9204F}" destId="{9F30EDF1-32AC-43D7-BA8F-37DE7433555C}" srcOrd="0" destOrd="1" presId="urn:microsoft.com/office/officeart/2005/8/layout/chevron2"/>
    <dgm:cxn modelId="{949AAB06-7E69-496D-A926-2090C2F8EBF5}" type="presOf" srcId="{C92CB514-078D-4698-8160-6DBEE34AD3B6}" destId="{227B9A94-975A-405E-8D4E-BE77C34E78D5}" srcOrd="0" destOrd="0" presId="urn:microsoft.com/office/officeart/2005/8/layout/chevron2"/>
    <dgm:cxn modelId="{0345BDEB-E480-4C5C-BCA3-166CFF122F58}" srcId="{64545B08-EDFD-4B10-99C2-3E6AB82F4A9B}" destId="{DE76FDEB-7943-4B60-AB76-CA63E4463DD9}" srcOrd="0" destOrd="0" parTransId="{09842BAF-A0F7-45C5-8D5A-3F829D3A7052}" sibTransId="{8A5BFF27-F85F-4EC5-AD7E-F2C35CCCFD72}"/>
    <dgm:cxn modelId="{5041840F-CC67-43EF-ACBF-09846877701B}" srcId="{800DBB8C-DD82-4192-9DA3-8720C0720171}" destId="{C92CB514-078D-4698-8160-6DBEE34AD3B6}" srcOrd="0" destOrd="0" parTransId="{70CB773D-917C-440E-B5BA-A72890AC9FD7}" sibTransId="{4FBDEF26-CF5C-4547-978A-FD3AE01893AA}"/>
    <dgm:cxn modelId="{84A4E312-2A01-474C-AF19-D3E1EADCAB02}" srcId="{A03C58AD-652E-4AF8-8D46-8135F2F39189}" destId="{64545B08-EDFD-4B10-99C2-3E6AB82F4A9B}" srcOrd="1" destOrd="0" parTransId="{E7BF59E1-68EA-4B20-B333-D7F490B94063}" sibTransId="{D13F9A2C-D6BB-46A9-96AA-F316137DE57F}"/>
    <dgm:cxn modelId="{A9ADC58D-2FD8-4AEE-A7B9-A31E8119A6AA}" type="presOf" srcId="{800DBB8C-DD82-4192-9DA3-8720C0720171}" destId="{B9585795-2675-40E4-A92D-2B3DA95A6163}" srcOrd="0" destOrd="0" presId="urn:microsoft.com/office/officeart/2005/8/layout/chevron2"/>
    <dgm:cxn modelId="{6249D225-4B2A-4048-B07E-918095E7D1BB}" srcId="{6B11C93D-5311-4E2E-B81D-DC31D2A43D3D}" destId="{E280F5D7-E5FF-4156-AB59-2A3079A9204F}" srcOrd="1" destOrd="0" parTransId="{F88C2ED6-424F-4A8D-B54B-4432C960F057}" sibTransId="{ACD48D27-99A5-410A-AA3C-F0092C79FE2E}"/>
    <dgm:cxn modelId="{63A7DEDD-70C3-4FAA-85C4-3C80942940E8}" srcId="{800DBB8C-DD82-4192-9DA3-8720C0720171}" destId="{73C6E6EB-B039-435D-B0F8-36ABB0792CBC}" srcOrd="1" destOrd="0" parTransId="{94FC816C-83F2-42D8-AFAC-8803A6C480E6}" sibTransId="{AF6ADC91-5855-475E-8E7B-B40197C28263}"/>
    <dgm:cxn modelId="{3B915506-E0C0-4F2C-A2F0-8375697CA3D2}" srcId="{A03C58AD-652E-4AF8-8D46-8135F2F39189}" destId="{800DBB8C-DD82-4192-9DA3-8720C0720171}" srcOrd="0" destOrd="0" parTransId="{082B6E7B-6A82-4CF2-968B-3D47A1B7348D}" sibTransId="{C339EAC0-0C0D-4E3F-A7D5-2E5DD3C4A22A}"/>
    <dgm:cxn modelId="{56AD47F0-F2B8-4F84-B78C-FF586E314F04}" type="presOf" srcId="{5E18102C-C80D-4081-AACF-6812C4662253}" destId="{9F30EDF1-32AC-43D7-BA8F-37DE7433555C}" srcOrd="0" destOrd="0" presId="urn:microsoft.com/office/officeart/2005/8/layout/chevron2"/>
    <dgm:cxn modelId="{DA708C60-C39A-434C-9664-C71D6DDB4545}" type="presOf" srcId="{64545B08-EDFD-4B10-99C2-3E6AB82F4A9B}" destId="{E5AE29D0-E3DB-4E9C-85C0-08DF4C905D98}" srcOrd="0" destOrd="0" presId="urn:microsoft.com/office/officeart/2005/8/layout/chevron2"/>
    <dgm:cxn modelId="{72D201EF-9C7C-4D56-BF90-707E0AED7F95}" type="presOf" srcId="{6B11C93D-5311-4E2E-B81D-DC31D2A43D3D}" destId="{543B8BBE-ED43-435C-9817-822BC2BC620E}" srcOrd="0" destOrd="0" presId="urn:microsoft.com/office/officeart/2005/8/layout/chevron2"/>
    <dgm:cxn modelId="{229935E1-06F3-4E55-9F57-0971BE5D95EF}" srcId="{A03C58AD-652E-4AF8-8D46-8135F2F39189}" destId="{6B11C93D-5311-4E2E-B81D-DC31D2A43D3D}" srcOrd="2" destOrd="0" parTransId="{94A39615-FDC5-426B-8292-7474B7D5726D}" sibTransId="{4321847A-58D4-4B43-B25E-33BFCB3744A8}"/>
    <dgm:cxn modelId="{D2FE3603-516E-45D7-BFA3-20072E32CB11}" type="presParOf" srcId="{1F605478-6AD5-4ED5-8C37-471508A0064B}" destId="{8FCC8E09-A0C6-47FA-B190-950F31A92257}" srcOrd="0" destOrd="0" presId="urn:microsoft.com/office/officeart/2005/8/layout/chevron2"/>
    <dgm:cxn modelId="{27D52D98-07F9-430B-B3C7-BE41D2E64945}" type="presParOf" srcId="{8FCC8E09-A0C6-47FA-B190-950F31A92257}" destId="{B9585795-2675-40E4-A92D-2B3DA95A6163}" srcOrd="0" destOrd="0" presId="urn:microsoft.com/office/officeart/2005/8/layout/chevron2"/>
    <dgm:cxn modelId="{B030F404-0ADE-4A31-BE39-956790A4F510}" type="presParOf" srcId="{8FCC8E09-A0C6-47FA-B190-950F31A92257}" destId="{227B9A94-975A-405E-8D4E-BE77C34E78D5}" srcOrd="1" destOrd="0" presId="urn:microsoft.com/office/officeart/2005/8/layout/chevron2"/>
    <dgm:cxn modelId="{305494E8-A951-4D6C-9F03-3248F14F7F07}" type="presParOf" srcId="{1F605478-6AD5-4ED5-8C37-471508A0064B}" destId="{EAC07592-7772-40CB-A49B-14DB9BD5B4E4}" srcOrd="1" destOrd="0" presId="urn:microsoft.com/office/officeart/2005/8/layout/chevron2"/>
    <dgm:cxn modelId="{10DDAA2A-D1B5-46E2-8B04-92D8A6A51D32}" type="presParOf" srcId="{1F605478-6AD5-4ED5-8C37-471508A0064B}" destId="{CCBFE59F-945E-4332-A4FE-9BEAEE829C57}" srcOrd="2" destOrd="0" presId="urn:microsoft.com/office/officeart/2005/8/layout/chevron2"/>
    <dgm:cxn modelId="{E2A14D91-2230-4E5A-9362-D272019FE092}" type="presParOf" srcId="{CCBFE59F-945E-4332-A4FE-9BEAEE829C57}" destId="{E5AE29D0-E3DB-4E9C-85C0-08DF4C905D98}" srcOrd="0" destOrd="0" presId="urn:microsoft.com/office/officeart/2005/8/layout/chevron2"/>
    <dgm:cxn modelId="{1BB9EBE0-9FFB-44C8-869B-75E5C1F68CC0}" type="presParOf" srcId="{CCBFE59F-945E-4332-A4FE-9BEAEE829C57}" destId="{EB53E00E-23CC-4853-A32E-5DC1ED613A30}" srcOrd="1" destOrd="0" presId="urn:microsoft.com/office/officeart/2005/8/layout/chevron2"/>
    <dgm:cxn modelId="{7C0CA2E3-5944-4B95-8E42-B22A4E3DF234}" type="presParOf" srcId="{1F605478-6AD5-4ED5-8C37-471508A0064B}" destId="{B698E4B7-9D20-4F30-BE8A-218265732F52}" srcOrd="3" destOrd="0" presId="urn:microsoft.com/office/officeart/2005/8/layout/chevron2"/>
    <dgm:cxn modelId="{CAB4B4C6-22B3-4D2D-866F-A4F582B381B7}" type="presParOf" srcId="{1F605478-6AD5-4ED5-8C37-471508A0064B}" destId="{473D131F-0DA7-4C81-9F98-8AD50A8FCD5D}" srcOrd="4" destOrd="0" presId="urn:microsoft.com/office/officeart/2005/8/layout/chevron2"/>
    <dgm:cxn modelId="{167A0182-DA98-417A-B164-CE2854A86B0F}" type="presParOf" srcId="{473D131F-0DA7-4C81-9F98-8AD50A8FCD5D}" destId="{543B8BBE-ED43-435C-9817-822BC2BC620E}" srcOrd="0" destOrd="0" presId="urn:microsoft.com/office/officeart/2005/8/layout/chevron2"/>
    <dgm:cxn modelId="{DA25B5A9-EE65-4DF1-A833-726A633C3063}" type="presParOf" srcId="{473D131F-0DA7-4C81-9F98-8AD50A8FCD5D}" destId="{9F30EDF1-32AC-43D7-BA8F-37DE743355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5B44D4-027A-4363-AAB8-BAA8A8D3AC4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D10C4CF-7644-4F7A-84F0-F06E71C1CD04}">
      <dgm:prSet phldrT="[نص]"/>
      <dgm:spPr/>
      <dgm:t>
        <a:bodyPr/>
        <a:lstStyle/>
        <a:p>
          <a:pPr rtl="1"/>
          <a:r>
            <a:rPr lang="ar-IQ" dirty="0" smtClean="0"/>
            <a:t>مصادر تُنشأ الالتزام بإرادة أو دون إرادة</a:t>
          </a:r>
          <a:endParaRPr lang="ar-IQ" dirty="0"/>
        </a:p>
      </dgm:t>
    </dgm:pt>
    <dgm:pt modelId="{BE6665CD-22D7-48CF-977E-C167D407A125}" type="parTrans" cxnId="{9305429F-4E30-4B3E-9A64-A596089DF757}">
      <dgm:prSet/>
      <dgm:spPr/>
      <dgm:t>
        <a:bodyPr/>
        <a:lstStyle/>
        <a:p>
          <a:pPr rtl="1"/>
          <a:endParaRPr lang="ar-IQ"/>
        </a:p>
      </dgm:t>
    </dgm:pt>
    <dgm:pt modelId="{C936B8C3-B4DE-4E06-AF3F-5BCB08C1C1C4}" type="sibTrans" cxnId="{9305429F-4E30-4B3E-9A64-A596089DF757}">
      <dgm:prSet/>
      <dgm:spPr/>
      <dgm:t>
        <a:bodyPr/>
        <a:lstStyle/>
        <a:p>
          <a:pPr rtl="1"/>
          <a:endParaRPr lang="ar-IQ"/>
        </a:p>
      </dgm:t>
    </dgm:pt>
    <dgm:pt modelId="{828BF505-5EBD-4028-BCD0-6395758A1FF9}">
      <dgm:prSet phldrT="[نص]"/>
      <dgm:spPr/>
      <dgm:t>
        <a:bodyPr/>
        <a:lstStyle/>
        <a:p>
          <a:pPr rtl="1"/>
          <a:r>
            <a:rPr lang="ar-IQ" dirty="0" smtClean="0"/>
            <a:t>القانون</a:t>
          </a:r>
          <a:endParaRPr lang="ar-IQ" dirty="0"/>
        </a:p>
      </dgm:t>
    </dgm:pt>
    <dgm:pt modelId="{79EA943C-EAEA-414F-9532-BA37A3C9A795}" type="parTrans" cxnId="{5F29E70B-F9BB-4D7A-92CE-61BD3A7E6D90}">
      <dgm:prSet/>
      <dgm:spPr>
        <a:solidFill>
          <a:schemeClr val="accent2"/>
        </a:solidFill>
      </dgm:spPr>
      <dgm:t>
        <a:bodyPr/>
        <a:lstStyle/>
        <a:p>
          <a:pPr rtl="1"/>
          <a:endParaRPr lang="ar-IQ"/>
        </a:p>
      </dgm:t>
    </dgm:pt>
    <dgm:pt modelId="{9EABFAD2-3F04-4F23-B25F-763DD59C2E1B}" type="sibTrans" cxnId="{5F29E70B-F9BB-4D7A-92CE-61BD3A7E6D90}">
      <dgm:prSet/>
      <dgm:spPr/>
      <dgm:t>
        <a:bodyPr/>
        <a:lstStyle/>
        <a:p>
          <a:pPr rtl="1"/>
          <a:endParaRPr lang="ar-IQ"/>
        </a:p>
      </dgm:t>
    </dgm:pt>
    <dgm:pt modelId="{19790498-20F0-4848-8EF6-B6D3E57C7779}">
      <dgm:prSet phldrT="[نص]"/>
      <dgm:spPr/>
      <dgm:t>
        <a:bodyPr/>
        <a:lstStyle/>
        <a:p>
          <a:pPr rtl="1"/>
          <a:r>
            <a:rPr lang="ar-IQ" dirty="0" smtClean="0"/>
            <a:t>الكسب بلا سبب</a:t>
          </a:r>
          <a:endParaRPr lang="ar-IQ" dirty="0"/>
        </a:p>
      </dgm:t>
    </dgm:pt>
    <dgm:pt modelId="{19E21F4E-4165-4218-B359-3603B095185E}" type="parTrans" cxnId="{1C086CA4-81A2-4B86-B149-911A00CA5CF6}">
      <dgm:prSet/>
      <dgm:spPr>
        <a:solidFill>
          <a:schemeClr val="accent2"/>
        </a:solidFill>
      </dgm:spPr>
      <dgm:t>
        <a:bodyPr/>
        <a:lstStyle/>
        <a:p>
          <a:pPr rtl="1"/>
          <a:endParaRPr lang="ar-IQ"/>
        </a:p>
      </dgm:t>
    </dgm:pt>
    <dgm:pt modelId="{DE7CDB11-51B5-4EB4-A4E7-26F425E4C15F}" type="sibTrans" cxnId="{1C086CA4-81A2-4B86-B149-911A00CA5CF6}">
      <dgm:prSet/>
      <dgm:spPr/>
      <dgm:t>
        <a:bodyPr/>
        <a:lstStyle/>
        <a:p>
          <a:pPr rtl="1"/>
          <a:endParaRPr lang="ar-IQ"/>
        </a:p>
      </dgm:t>
    </dgm:pt>
    <dgm:pt modelId="{BB80CECC-C18C-48D9-9C41-E1B443F9CC7A}">
      <dgm:prSet phldrT="[نص]"/>
      <dgm:spPr/>
      <dgm:t>
        <a:bodyPr/>
        <a:lstStyle/>
        <a:p>
          <a:pPr rtl="1"/>
          <a:r>
            <a:rPr lang="ar-IQ" dirty="0" smtClean="0"/>
            <a:t>الفعل الضار</a:t>
          </a:r>
          <a:endParaRPr lang="ar-IQ" dirty="0"/>
        </a:p>
      </dgm:t>
    </dgm:pt>
    <dgm:pt modelId="{EB639884-3D3E-4E9E-A5DE-E340B171DEB8}" type="parTrans" cxnId="{9EEE273C-A658-4E7B-B1C8-E50188EB777D}">
      <dgm:prSet/>
      <dgm:spPr>
        <a:solidFill>
          <a:schemeClr val="accent2"/>
        </a:solidFill>
      </dgm:spPr>
      <dgm:t>
        <a:bodyPr/>
        <a:lstStyle/>
        <a:p>
          <a:pPr rtl="1"/>
          <a:endParaRPr lang="ar-IQ"/>
        </a:p>
      </dgm:t>
    </dgm:pt>
    <dgm:pt modelId="{46A8E922-F812-4B15-8825-06844526B798}" type="sibTrans" cxnId="{9EEE273C-A658-4E7B-B1C8-E50188EB777D}">
      <dgm:prSet/>
      <dgm:spPr/>
      <dgm:t>
        <a:bodyPr/>
        <a:lstStyle/>
        <a:p>
          <a:pPr rtl="1"/>
          <a:endParaRPr lang="ar-IQ"/>
        </a:p>
      </dgm:t>
    </dgm:pt>
    <dgm:pt modelId="{2A6F2DBE-845B-4C72-980D-D04BCD6BB43E}" type="pres">
      <dgm:prSet presAssocID="{C15B44D4-027A-4363-AAB8-BAA8A8D3AC4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6C82D40-B644-4EEB-9951-032ECAEEAF3F}" type="pres">
      <dgm:prSet presAssocID="{BD10C4CF-7644-4F7A-84F0-F06E71C1CD04}" presName="centerShape" presStyleLbl="node0" presStyleIdx="0" presStyleCnt="1" custScaleX="180587"/>
      <dgm:spPr/>
      <dgm:t>
        <a:bodyPr/>
        <a:lstStyle/>
        <a:p>
          <a:pPr rtl="1"/>
          <a:endParaRPr lang="ar-IQ"/>
        </a:p>
      </dgm:t>
    </dgm:pt>
    <dgm:pt modelId="{59689137-1AEC-487A-9932-376CFCC7AB23}" type="pres">
      <dgm:prSet presAssocID="{79EA943C-EAEA-414F-9532-BA37A3C9A795}" presName="parTrans" presStyleLbl="bgSibTrans2D1" presStyleIdx="0" presStyleCnt="3"/>
      <dgm:spPr/>
      <dgm:t>
        <a:bodyPr/>
        <a:lstStyle/>
        <a:p>
          <a:pPr rtl="1"/>
          <a:endParaRPr lang="ar-IQ"/>
        </a:p>
      </dgm:t>
    </dgm:pt>
    <dgm:pt modelId="{CD784165-8387-41C8-84F4-A8D925B546C3}" type="pres">
      <dgm:prSet presAssocID="{828BF505-5EBD-4028-BCD0-6395758A1FF9}" presName="node" presStyleLbl="node1" presStyleIdx="0" presStyleCnt="3" custRadScaleRad="117668" custRadScaleInc="2249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45042EB-F281-4590-AF39-7156716ECB25}" type="pres">
      <dgm:prSet presAssocID="{19E21F4E-4165-4218-B359-3603B095185E}" presName="parTrans" presStyleLbl="bgSibTrans2D1" presStyleIdx="1" presStyleCnt="3"/>
      <dgm:spPr/>
      <dgm:t>
        <a:bodyPr/>
        <a:lstStyle/>
        <a:p>
          <a:pPr rtl="1"/>
          <a:endParaRPr lang="ar-IQ"/>
        </a:p>
      </dgm:t>
    </dgm:pt>
    <dgm:pt modelId="{EB4CCAB6-9B20-4A52-9AC1-177E9100F032}" type="pres">
      <dgm:prSet presAssocID="{19790498-20F0-4848-8EF6-B6D3E57C77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1088CF-1306-4ED0-8AD4-E954B47F9357}" type="pres">
      <dgm:prSet presAssocID="{EB639884-3D3E-4E9E-A5DE-E340B171DEB8}" presName="parTrans" presStyleLbl="bgSibTrans2D1" presStyleIdx="2" presStyleCnt="3"/>
      <dgm:spPr/>
      <dgm:t>
        <a:bodyPr/>
        <a:lstStyle/>
        <a:p>
          <a:pPr rtl="1"/>
          <a:endParaRPr lang="ar-IQ"/>
        </a:p>
      </dgm:t>
    </dgm:pt>
    <dgm:pt modelId="{F0DDED09-ECED-4016-AF05-2B6945012040}" type="pres">
      <dgm:prSet presAssocID="{BB80CECC-C18C-48D9-9C41-E1B443F9CC7A}" presName="node" presStyleLbl="node1" presStyleIdx="2" presStyleCnt="3" custRadScaleRad="123232" custRadScaleInc="-2229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9305429F-4E30-4B3E-9A64-A596089DF757}" srcId="{C15B44D4-027A-4363-AAB8-BAA8A8D3AC45}" destId="{BD10C4CF-7644-4F7A-84F0-F06E71C1CD04}" srcOrd="0" destOrd="0" parTransId="{BE6665CD-22D7-48CF-977E-C167D407A125}" sibTransId="{C936B8C3-B4DE-4E06-AF3F-5BCB08C1C1C4}"/>
    <dgm:cxn modelId="{86C6D5DC-B86A-41E5-891F-E9F7E64C3126}" type="presOf" srcId="{19790498-20F0-4848-8EF6-B6D3E57C7779}" destId="{EB4CCAB6-9B20-4A52-9AC1-177E9100F032}" srcOrd="0" destOrd="0" presId="urn:microsoft.com/office/officeart/2005/8/layout/radial4"/>
    <dgm:cxn modelId="{5F29E70B-F9BB-4D7A-92CE-61BD3A7E6D90}" srcId="{BD10C4CF-7644-4F7A-84F0-F06E71C1CD04}" destId="{828BF505-5EBD-4028-BCD0-6395758A1FF9}" srcOrd="0" destOrd="0" parTransId="{79EA943C-EAEA-414F-9532-BA37A3C9A795}" sibTransId="{9EABFAD2-3F04-4F23-B25F-763DD59C2E1B}"/>
    <dgm:cxn modelId="{1C086CA4-81A2-4B86-B149-911A00CA5CF6}" srcId="{BD10C4CF-7644-4F7A-84F0-F06E71C1CD04}" destId="{19790498-20F0-4848-8EF6-B6D3E57C7779}" srcOrd="1" destOrd="0" parTransId="{19E21F4E-4165-4218-B359-3603B095185E}" sibTransId="{DE7CDB11-51B5-4EB4-A4E7-26F425E4C15F}"/>
    <dgm:cxn modelId="{7EAF2DFD-3709-45ED-B688-706568F2B658}" type="presOf" srcId="{BD10C4CF-7644-4F7A-84F0-F06E71C1CD04}" destId="{B6C82D40-B644-4EEB-9951-032ECAEEAF3F}" srcOrd="0" destOrd="0" presId="urn:microsoft.com/office/officeart/2005/8/layout/radial4"/>
    <dgm:cxn modelId="{9EEE273C-A658-4E7B-B1C8-E50188EB777D}" srcId="{BD10C4CF-7644-4F7A-84F0-F06E71C1CD04}" destId="{BB80CECC-C18C-48D9-9C41-E1B443F9CC7A}" srcOrd="2" destOrd="0" parTransId="{EB639884-3D3E-4E9E-A5DE-E340B171DEB8}" sibTransId="{46A8E922-F812-4B15-8825-06844526B798}"/>
    <dgm:cxn modelId="{857AF341-F41B-469D-90F2-FC7F5C86F39D}" type="presOf" srcId="{828BF505-5EBD-4028-BCD0-6395758A1FF9}" destId="{CD784165-8387-41C8-84F4-A8D925B546C3}" srcOrd="0" destOrd="0" presId="urn:microsoft.com/office/officeart/2005/8/layout/radial4"/>
    <dgm:cxn modelId="{8E2BD142-14B2-4BE6-8310-9DD27DAAE299}" type="presOf" srcId="{BB80CECC-C18C-48D9-9C41-E1B443F9CC7A}" destId="{F0DDED09-ECED-4016-AF05-2B6945012040}" srcOrd="0" destOrd="0" presId="urn:microsoft.com/office/officeart/2005/8/layout/radial4"/>
    <dgm:cxn modelId="{F9CB4657-1B95-4B46-83D5-E022796A624F}" type="presOf" srcId="{19E21F4E-4165-4218-B359-3603B095185E}" destId="{B45042EB-F281-4590-AF39-7156716ECB25}" srcOrd="0" destOrd="0" presId="urn:microsoft.com/office/officeart/2005/8/layout/radial4"/>
    <dgm:cxn modelId="{BD97CE42-ABE9-4FB2-B724-D747370D2B65}" type="presOf" srcId="{79EA943C-EAEA-414F-9532-BA37A3C9A795}" destId="{59689137-1AEC-487A-9932-376CFCC7AB23}" srcOrd="0" destOrd="0" presId="urn:microsoft.com/office/officeart/2005/8/layout/radial4"/>
    <dgm:cxn modelId="{003BD5FD-46CB-460E-A5B5-45CBFE433DE8}" type="presOf" srcId="{EB639884-3D3E-4E9E-A5DE-E340B171DEB8}" destId="{6E1088CF-1306-4ED0-8AD4-E954B47F9357}" srcOrd="0" destOrd="0" presId="urn:microsoft.com/office/officeart/2005/8/layout/radial4"/>
    <dgm:cxn modelId="{D589B5DE-5915-4C83-BAB2-B73A2C6AED79}" type="presOf" srcId="{C15B44D4-027A-4363-AAB8-BAA8A8D3AC45}" destId="{2A6F2DBE-845B-4C72-980D-D04BCD6BB43E}" srcOrd="0" destOrd="0" presId="urn:microsoft.com/office/officeart/2005/8/layout/radial4"/>
    <dgm:cxn modelId="{38A71B74-8227-4A44-8205-1448F5715A71}" type="presParOf" srcId="{2A6F2DBE-845B-4C72-980D-D04BCD6BB43E}" destId="{B6C82D40-B644-4EEB-9951-032ECAEEAF3F}" srcOrd="0" destOrd="0" presId="urn:microsoft.com/office/officeart/2005/8/layout/radial4"/>
    <dgm:cxn modelId="{F5052287-086E-4606-83BB-C1344807E6AA}" type="presParOf" srcId="{2A6F2DBE-845B-4C72-980D-D04BCD6BB43E}" destId="{59689137-1AEC-487A-9932-376CFCC7AB23}" srcOrd="1" destOrd="0" presId="urn:microsoft.com/office/officeart/2005/8/layout/radial4"/>
    <dgm:cxn modelId="{2BF8912F-4515-42AA-A95D-A4E11317DCD1}" type="presParOf" srcId="{2A6F2DBE-845B-4C72-980D-D04BCD6BB43E}" destId="{CD784165-8387-41C8-84F4-A8D925B546C3}" srcOrd="2" destOrd="0" presId="urn:microsoft.com/office/officeart/2005/8/layout/radial4"/>
    <dgm:cxn modelId="{90706249-4A81-4913-B0D9-BCDB11491150}" type="presParOf" srcId="{2A6F2DBE-845B-4C72-980D-D04BCD6BB43E}" destId="{B45042EB-F281-4590-AF39-7156716ECB25}" srcOrd="3" destOrd="0" presId="urn:microsoft.com/office/officeart/2005/8/layout/radial4"/>
    <dgm:cxn modelId="{AE6B0F50-0F87-490B-B4B9-608E6441E14F}" type="presParOf" srcId="{2A6F2DBE-845B-4C72-980D-D04BCD6BB43E}" destId="{EB4CCAB6-9B20-4A52-9AC1-177E9100F032}" srcOrd="4" destOrd="0" presId="urn:microsoft.com/office/officeart/2005/8/layout/radial4"/>
    <dgm:cxn modelId="{FD4D70C3-3A26-4B34-8A36-6D1604902F91}" type="presParOf" srcId="{2A6F2DBE-845B-4C72-980D-D04BCD6BB43E}" destId="{6E1088CF-1306-4ED0-8AD4-E954B47F9357}" srcOrd="5" destOrd="0" presId="urn:microsoft.com/office/officeart/2005/8/layout/radial4"/>
    <dgm:cxn modelId="{F2B8B1AA-D75E-4164-BA12-5CF02E3D5E3A}" type="presParOf" srcId="{2A6F2DBE-845B-4C72-980D-D04BCD6BB43E}" destId="{F0DDED09-ECED-4016-AF05-2B694501204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1B157-C4EE-4EAB-BF28-4D2950BAD3B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F3EF5F5-B8EA-4D48-A8F0-E0989C64625A}">
      <dgm:prSet phldrT="[نص]"/>
      <dgm:spPr/>
      <dgm:t>
        <a:bodyPr/>
        <a:lstStyle/>
        <a:p>
          <a:pPr rtl="1"/>
          <a:r>
            <a:rPr lang="ar-IQ" dirty="0" smtClean="0"/>
            <a:t>مصادر تُنشأ الالتزام بالإرادة</a:t>
          </a:r>
          <a:endParaRPr lang="ar-IQ" dirty="0"/>
        </a:p>
      </dgm:t>
    </dgm:pt>
    <dgm:pt modelId="{A815FCC2-E8DE-458F-93BB-34359D6F15D2}" type="parTrans" cxnId="{B082F0A5-6D4A-451A-95E8-68957F36814A}">
      <dgm:prSet/>
      <dgm:spPr/>
      <dgm:t>
        <a:bodyPr/>
        <a:lstStyle/>
        <a:p>
          <a:pPr rtl="1"/>
          <a:endParaRPr lang="ar-IQ"/>
        </a:p>
      </dgm:t>
    </dgm:pt>
    <dgm:pt modelId="{A3CEC959-AD9B-4610-9F64-10CC07F79405}" type="sibTrans" cxnId="{B082F0A5-6D4A-451A-95E8-68957F36814A}">
      <dgm:prSet/>
      <dgm:spPr/>
      <dgm:t>
        <a:bodyPr/>
        <a:lstStyle/>
        <a:p>
          <a:pPr rtl="1"/>
          <a:endParaRPr lang="ar-IQ"/>
        </a:p>
      </dgm:t>
    </dgm:pt>
    <dgm:pt modelId="{67A3A5B1-4DBE-4CEB-905D-4AA6801FCE0C}">
      <dgm:prSet phldrT="[نص]"/>
      <dgm:spPr/>
      <dgm:t>
        <a:bodyPr/>
        <a:lstStyle/>
        <a:p>
          <a:pPr rtl="1"/>
          <a:r>
            <a:rPr lang="ar-IQ" dirty="0" err="1" smtClean="0"/>
            <a:t>الارادة</a:t>
          </a:r>
          <a:r>
            <a:rPr lang="ar-IQ" dirty="0" smtClean="0"/>
            <a:t> المنفردة</a:t>
          </a:r>
          <a:endParaRPr lang="ar-IQ" dirty="0"/>
        </a:p>
      </dgm:t>
    </dgm:pt>
    <dgm:pt modelId="{C284684C-B69A-4047-92B0-5702D3282CA5}" type="parTrans" cxnId="{993ECA6A-6368-49A5-99D4-F63867813BF1}">
      <dgm:prSet/>
      <dgm:spPr>
        <a:solidFill>
          <a:schemeClr val="accent2"/>
        </a:solidFill>
      </dgm:spPr>
      <dgm:t>
        <a:bodyPr/>
        <a:lstStyle/>
        <a:p>
          <a:pPr rtl="1"/>
          <a:endParaRPr lang="ar-IQ"/>
        </a:p>
      </dgm:t>
    </dgm:pt>
    <dgm:pt modelId="{6684F5D9-5E94-484D-A753-875555D27051}" type="sibTrans" cxnId="{993ECA6A-6368-49A5-99D4-F63867813BF1}">
      <dgm:prSet/>
      <dgm:spPr/>
      <dgm:t>
        <a:bodyPr/>
        <a:lstStyle/>
        <a:p>
          <a:pPr rtl="1"/>
          <a:endParaRPr lang="ar-IQ"/>
        </a:p>
      </dgm:t>
    </dgm:pt>
    <dgm:pt modelId="{FA2F5E74-C6AD-48CB-8119-D71D14D978CA}">
      <dgm:prSet phldrT="[نص]"/>
      <dgm:spPr/>
      <dgm:t>
        <a:bodyPr/>
        <a:lstStyle/>
        <a:p>
          <a:pPr rtl="1"/>
          <a:r>
            <a:rPr lang="ar-IQ" dirty="0" smtClean="0"/>
            <a:t>العقد</a:t>
          </a:r>
          <a:endParaRPr lang="ar-IQ" dirty="0"/>
        </a:p>
      </dgm:t>
    </dgm:pt>
    <dgm:pt modelId="{2E427960-AC76-41A5-9A50-B5CFF641A23E}" type="parTrans" cxnId="{D909A678-B590-4CAB-8784-EA19E344C94E}">
      <dgm:prSet/>
      <dgm:spPr>
        <a:solidFill>
          <a:schemeClr val="accent2"/>
        </a:solidFill>
      </dgm:spPr>
      <dgm:t>
        <a:bodyPr/>
        <a:lstStyle/>
        <a:p>
          <a:pPr rtl="1"/>
          <a:endParaRPr lang="ar-IQ">
            <a:solidFill>
              <a:srgbClr val="FF0000"/>
            </a:solidFill>
          </a:endParaRPr>
        </a:p>
      </dgm:t>
    </dgm:pt>
    <dgm:pt modelId="{876E446E-D87A-4A1A-8194-18CAFE73E425}" type="sibTrans" cxnId="{D909A678-B590-4CAB-8784-EA19E344C94E}">
      <dgm:prSet/>
      <dgm:spPr/>
      <dgm:t>
        <a:bodyPr/>
        <a:lstStyle/>
        <a:p>
          <a:pPr rtl="1"/>
          <a:endParaRPr lang="ar-IQ"/>
        </a:p>
      </dgm:t>
    </dgm:pt>
    <dgm:pt modelId="{223941B0-76EB-4587-9A63-BD2853473D2D}" type="pres">
      <dgm:prSet presAssocID="{4851B157-C4EE-4EAB-BF28-4D2950BAD3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AFA372B-907D-4238-A6B4-7D2A3E813C1C}" type="pres">
      <dgm:prSet presAssocID="{8F3EF5F5-B8EA-4D48-A8F0-E0989C64625A}" presName="centerShape" presStyleLbl="node0" presStyleIdx="0" presStyleCnt="1" custScaleX="183429" custLinFactNeighborX="0" custLinFactNeighborY="3264"/>
      <dgm:spPr/>
      <dgm:t>
        <a:bodyPr/>
        <a:lstStyle/>
        <a:p>
          <a:pPr rtl="1"/>
          <a:endParaRPr lang="ar-IQ"/>
        </a:p>
      </dgm:t>
    </dgm:pt>
    <dgm:pt modelId="{31731EF8-97E0-4AAF-B3FF-9A76C86D6D1D}" type="pres">
      <dgm:prSet presAssocID="{C284684C-B69A-4047-92B0-5702D3282CA5}" presName="parTrans" presStyleLbl="bgSibTrans2D1" presStyleIdx="0" presStyleCnt="2"/>
      <dgm:spPr/>
      <dgm:t>
        <a:bodyPr/>
        <a:lstStyle/>
        <a:p>
          <a:pPr rtl="1"/>
          <a:endParaRPr lang="ar-IQ"/>
        </a:p>
      </dgm:t>
    </dgm:pt>
    <dgm:pt modelId="{FC38D451-958D-44C2-ACB9-48A2AC755A8A}" type="pres">
      <dgm:prSet presAssocID="{67A3A5B1-4DBE-4CEB-905D-4AA6801FCE0C}" presName="node" presStyleLbl="node1" presStyleIdx="0" presStyleCnt="2" custRadScaleRad="114753" custRadScaleInc="1049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825421D-9BF1-4140-A36D-0325551411DB}" type="pres">
      <dgm:prSet presAssocID="{2E427960-AC76-41A5-9A50-B5CFF641A23E}" presName="parTrans" presStyleLbl="bgSibTrans2D1" presStyleIdx="1" presStyleCnt="2"/>
      <dgm:spPr/>
      <dgm:t>
        <a:bodyPr/>
        <a:lstStyle/>
        <a:p>
          <a:pPr rtl="1"/>
          <a:endParaRPr lang="ar-IQ"/>
        </a:p>
      </dgm:t>
    </dgm:pt>
    <dgm:pt modelId="{F94BAF9F-9562-476D-8346-D5393B3EBD3E}" type="pres">
      <dgm:prSet presAssocID="{FA2F5E74-C6AD-48CB-8119-D71D14D978CA}" presName="node" presStyleLbl="node1" presStyleIdx="1" presStyleCnt="2" custRadScaleRad="115020" custRadScaleInc="-1034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85C867BD-FC35-46B5-AAFE-8CB1395D5C34}" type="presOf" srcId="{C284684C-B69A-4047-92B0-5702D3282CA5}" destId="{31731EF8-97E0-4AAF-B3FF-9A76C86D6D1D}" srcOrd="0" destOrd="0" presId="urn:microsoft.com/office/officeart/2005/8/layout/radial4"/>
    <dgm:cxn modelId="{D909A678-B590-4CAB-8784-EA19E344C94E}" srcId="{8F3EF5F5-B8EA-4D48-A8F0-E0989C64625A}" destId="{FA2F5E74-C6AD-48CB-8119-D71D14D978CA}" srcOrd="1" destOrd="0" parTransId="{2E427960-AC76-41A5-9A50-B5CFF641A23E}" sibTransId="{876E446E-D87A-4A1A-8194-18CAFE73E425}"/>
    <dgm:cxn modelId="{592BD7B5-5400-48DE-B4FF-81797C12D5D6}" type="presOf" srcId="{4851B157-C4EE-4EAB-BF28-4D2950BAD3B8}" destId="{223941B0-76EB-4587-9A63-BD2853473D2D}" srcOrd="0" destOrd="0" presId="urn:microsoft.com/office/officeart/2005/8/layout/radial4"/>
    <dgm:cxn modelId="{EF3DF2BE-41E9-4E4F-A6CC-DC91E625232F}" type="presOf" srcId="{8F3EF5F5-B8EA-4D48-A8F0-E0989C64625A}" destId="{2AFA372B-907D-4238-A6B4-7D2A3E813C1C}" srcOrd="0" destOrd="0" presId="urn:microsoft.com/office/officeart/2005/8/layout/radial4"/>
    <dgm:cxn modelId="{0F127A29-4F0E-4048-B085-A5E22B79FCDE}" type="presOf" srcId="{2E427960-AC76-41A5-9A50-B5CFF641A23E}" destId="{4825421D-9BF1-4140-A36D-0325551411DB}" srcOrd="0" destOrd="0" presId="urn:microsoft.com/office/officeart/2005/8/layout/radial4"/>
    <dgm:cxn modelId="{4A90B138-0F91-4DCE-BBCF-3C196F689252}" type="presOf" srcId="{67A3A5B1-4DBE-4CEB-905D-4AA6801FCE0C}" destId="{FC38D451-958D-44C2-ACB9-48A2AC755A8A}" srcOrd="0" destOrd="0" presId="urn:microsoft.com/office/officeart/2005/8/layout/radial4"/>
    <dgm:cxn modelId="{993ECA6A-6368-49A5-99D4-F63867813BF1}" srcId="{8F3EF5F5-B8EA-4D48-A8F0-E0989C64625A}" destId="{67A3A5B1-4DBE-4CEB-905D-4AA6801FCE0C}" srcOrd="0" destOrd="0" parTransId="{C284684C-B69A-4047-92B0-5702D3282CA5}" sibTransId="{6684F5D9-5E94-484D-A753-875555D27051}"/>
    <dgm:cxn modelId="{EFDBD472-ADCC-483C-A9DD-3EF323A9EA50}" type="presOf" srcId="{FA2F5E74-C6AD-48CB-8119-D71D14D978CA}" destId="{F94BAF9F-9562-476D-8346-D5393B3EBD3E}" srcOrd="0" destOrd="0" presId="urn:microsoft.com/office/officeart/2005/8/layout/radial4"/>
    <dgm:cxn modelId="{B082F0A5-6D4A-451A-95E8-68957F36814A}" srcId="{4851B157-C4EE-4EAB-BF28-4D2950BAD3B8}" destId="{8F3EF5F5-B8EA-4D48-A8F0-E0989C64625A}" srcOrd="0" destOrd="0" parTransId="{A815FCC2-E8DE-458F-93BB-34359D6F15D2}" sibTransId="{A3CEC959-AD9B-4610-9F64-10CC07F79405}"/>
    <dgm:cxn modelId="{E5D3145F-AD02-4684-B260-7BB5ABA27742}" type="presParOf" srcId="{223941B0-76EB-4587-9A63-BD2853473D2D}" destId="{2AFA372B-907D-4238-A6B4-7D2A3E813C1C}" srcOrd="0" destOrd="0" presId="urn:microsoft.com/office/officeart/2005/8/layout/radial4"/>
    <dgm:cxn modelId="{A4FF9CE2-8831-4B5E-A0CB-C966ABE18001}" type="presParOf" srcId="{223941B0-76EB-4587-9A63-BD2853473D2D}" destId="{31731EF8-97E0-4AAF-B3FF-9A76C86D6D1D}" srcOrd="1" destOrd="0" presId="urn:microsoft.com/office/officeart/2005/8/layout/radial4"/>
    <dgm:cxn modelId="{DB2281C9-6F11-4A37-9C8F-1860EAF15D7D}" type="presParOf" srcId="{223941B0-76EB-4587-9A63-BD2853473D2D}" destId="{FC38D451-958D-44C2-ACB9-48A2AC755A8A}" srcOrd="2" destOrd="0" presId="urn:microsoft.com/office/officeart/2005/8/layout/radial4"/>
    <dgm:cxn modelId="{64E164CC-6B58-4D2F-9665-A89981070ADD}" type="presParOf" srcId="{223941B0-76EB-4587-9A63-BD2853473D2D}" destId="{4825421D-9BF1-4140-A36D-0325551411DB}" srcOrd="3" destOrd="0" presId="urn:microsoft.com/office/officeart/2005/8/layout/radial4"/>
    <dgm:cxn modelId="{850DBFC8-6CC2-4656-8FAB-D5C8AE68CA30}" type="presParOf" srcId="{223941B0-76EB-4587-9A63-BD2853473D2D}" destId="{F94BAF9F-9562-476D-8346-D5393B3EBD3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D5D263-0332-4D31-8A8A-E0DBC3E3BEC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7C553C0-17E5-48E2-A22C-826D8425D8C7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>
              <a:solidFill>
                <a:schemeClr val="accent6">
                  <a:lumMod val="75000"/>
                </a:schemeClr>
              </a:solidFill>
            </a:rPr>
            <a:t>ثالثاً:من حيث مقابل العقد</a:t>
          </a:r>
          <a:endParaRPr lang="ar-IQ" sz="2000" dirty="0">
            <a:solidFill>
              <a:schemeClr val="accent6">
                <a:lumMod val="75000"/>
              </a:schemeClr>
            </a:solidFill>
          </a:endParaRPr>
        </a:p>
      </dgm:t>
    </dgm:pt>
    <dgm:pt modelId="{0F36287C-8B0B-4AB8-9FBB-EA89D90D804D}" type="parTrans" cxnId="{BFF3E870-4890-4386-B84B-DC456CFCBFC8}">
      <dgm:prSet/>
      <dgm:spPr/>
      <dgm:t>
        <a:bodyPr/>
        <a:lstStyle/>
        <a:p>
          <a:pPr rtl="1"/>
          <a:endParaRPr lang="ar-IQ"/>
        </a:p>
      </dgm:t>
    </dgm:pt>
    <dgm:pt modelId="{75F22B1B-E386-4F28-ADA3-528A7B8F56CF}" type="sibTrans" cxnId="{BFF3E870-4890-4386-B84B-DC456CFCBFC8}">
      <dgm:prSet/>
      <dgm:spPr/>
      <dgm:t>
        <a:bodyPr/>
        <a:lstStyle/>
        <a:p>
          <a:pPr rtl="1"/>
          <a:endParaRPr lang="ar-IQ"/>
        </a:p>
      </dgm:t>
    </dgm:pt>
    <dgm:pt modelId="{57F4EF47-7661-4678-A4C8-7D1C9717DA14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معاوضة هو العقد الذي يأخذ فيه المتعاقد مقابلاً لما أعطاه مثل عقود البيع</a:t>
          </a:r>
          <a:endParaRPr lang="ar-IQ" sz="2000" dirty="0"/>
        </a:p>
      </dgm:t>
    </dgm:pt>
    <dgm:pt modelId="{753254BC-A83E-4102-92DB-67FBD3DCFD06}" type="parTrans" cxnId="{F381D044-06BC-4D02-B4BC-7A31E1DCD685}">
      <dgm:prSet/>
      <dgm:spPr/>
      <dgm:t>
        <a:bodyPr/>
        <a:lstStyle/>
        <a:p>
          <a:pPr rtl="1"/>
          <a:endParaRPr lang="ar-IQ"/>
        </a:p>
      </dgm:t>
    </dgm:pt>
    <dgm:pt modelId="{C86AD33A-372F-46F6-B671-A260D97C727E}" type="sibTrans" cxnId="{F381D044-06BC-4D02-B4BC-7A31E1DCD685}">
      <dgm:prSet/>
      <dgm:spPr/>
      <dgm:t>
        <a:bodyPr/>
        <a:lstStyle/>
        <a:p>
          <a:pPr rtl="1"/>
          <a:endParaRPr lang="ar-IQ"/>
        </a:p>
      </dgm:t>
    </dgm:pt>
    <dgm:pt modelId="{BD35FE16-C326-46EA-B27F-C37596CF95BE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تبرع هو العقد الذي لا يأخذ فيه المتعاقد مقابلاً لما أعطاه كالعارية والوديعة والوكالة إذا كانت بدون أجر</a:t>
          </a:r>
          <a:endParaRPr lang="ar-IQ" sz="2000" dirty="0"/>
        </a:p>
      </dgm:t>
    </dgm:pt>
    <dgm:pt modelId="{C98CA5CD-121A-44F2-BD05-7893E9EA150B}" type="parTrans" cxnId="{6C3D4C86-B320-4BE0-AC39-D2EF09470011}">
      <dgm:prSet/>
      <dgm:spPr/>
      <dgm:t>
        <a:bodyPr/>
        <a:lstStyle/>
        <a:p>
          <a:pPr rtl="1"/>
          <a:endParaRPr lang="ar-IQ"/>
        </a:p>
      </dgm:t>
    </dgm:pt>
    <dgm:pt modelId="{5C097C99-E114-4A16-87DA-D8C6B620AB88}" type="sibTrans" cxnId="{6C3D4C86-B320-4BE0-AC39-D2EF09470011}">
      <dgm:prSet/>
      <dgm:spPr/>
      <dgm:t>
        <a:bodyPr/>
        <a:lstStyle/>
        <a:p>
          <a:pPr rtl="1"/>
          <a:endParaRPr lang="ar-IQ"/>
        </a:p>
      </dgm:t>
    </dgm:pt>
    <dgm:pt modelId="{C402EF2E-45CE-4B70-A926-FE0391A4D00B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>
              <a:solidFill>
                <a:schemeClr val="accent6">
                  <a:lumMod val="75000"/>
                </a:schemeClr>
              </a:solidFill>
            </a:rPr>
            <a:t>ثانياً : من حيث الأثر</a:t>
          </a:r>
        </a:p>
      </dgm:t>
    </dgm:pt>
    <dgm:pt modelId="{33010930-3B7A-4791-BEF6-C9EA57AB533C}" type="parTrans" cxnId="{5273DBB1-2599-44EA-A745-3FDD22276243}">
      <dgm:prSet/>
      <dgm:spPr/>
      <dgm:t>
        <a:bodyPr/>
        <a:lstStyle/>
        <a:p>
          <a:pPr rtl="1"/>
          <a:endParaRPr lang="ar-IQ"/>
        </a:p>
      </dgm:t>
    </dgm:pt>
    <dgm:pt modelId="{DB247ED0-EDD8-47A7-AF27-774C8E41BFA5}" type="sibTrans" cxnId="{5273DBB1-2599-44EA-A745-3FDD22276243}">
      <dgm:prSet/>
      <dgm:spPr/>
      <dgm:t>
        <a:bodyPr/>
        <a:lstStyle/>
        <a:p>
          <a:pPr rtl="1"/>
          <a:endParaRPr lang="ar-IQ"/>
        </a:p>
      </dgm:t>
    </dgm:pt>
    <dgm:pt modelId="{58DD0082-80BB-41B5-9B2A-660579C5FD3A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ملزم للجانبين هو العقد الذي ينشأ منذ إبرامه التزامات في ذمة عاقديه </a:t>
          </a:r>
          <a:endParaRPr lang="ar-IQ" sz="2000" dirty="0"/>
        </a:p>
      </dgm:t>
    </dgm:pt>
    <dgm:pt modelId="{CCF031E8-3A63-49D4-A183-D5E6EEC748D8}" type="parTrans" cxnId="{5A632A2E-43D8-456A-ABE0-58E1BA41486A}">
      <dgm:prSet/>
      <dgm:spPr/>
      <dgm:t>
        <a:bodyPr/>
        <a:lstStyle/>
        <a:p>
          <a:pPr rtl="1"/>
          <a:endParaRPr lang="ar-IQ"/>
        </a:p>
      </dgm:t>
    </dgm:pt>
    <dgm:pt modelId="{66ACBA3D-7A36-4552-AF9E-9EFDAFF1BC00}" type="sibTrans" cxnId="{5A632A2E-43D8-456A-ABE0-58E1BA41486A}">
      <dgm:prSet/>
      <dgm:spPr/>
      <dgm:t>
        <a:bodyPr/>
        <a:lstStyle/>
        <a:p>
          <a:pPr rtl="1"/>
          <a:endParaRPr lang="ar-IQ"/>
        </a:p>
      </dgm:t>
    </dgm:pt>
    <dgm:pt modelId="{7B26A167-423A-47A0-919C-9FCE5EDD1C6F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ملزم لجانب واحد هو العقد الذي ينشئ منذ إبرامه التزامات في ذمة أحد عاقديه دون الأخر</a:t>
          </a:r>
          <a:endParaRPr lang="ar-IQ" sz="2000" dirty="0"/>
        </a:p>
      </dgm:t>
    </dgm:pt>
    <dgm:pt modelId="{E0AA664E-1EDC-4E53-A610-AD10AE9B7EC4}" type="parTrans" cxnId="{F04C5ACF-BEF4-473D-BC19-37829D71A285}">
      <dgm:prSet/>
      <dgm:spPr/>
      <dgm:t>
        <a:bodyPr/>
        <a:lstStyle/>
        <a:p>
          <a:pPr rtl="1"/>
          <a:endParaRPr lang="ar-IQ"/>
        </a:p>
      </dgm:t>
    </dgm:pt>
    <dgm:pt modelId="{977BD459-E482-47AF-8CBA-27A4C4122F97}" type="sibTrans" cxnId="{F04C5ACF-BEF4-473D-BC19-37829D71A285}">
      <dgm:prSet/>
      <dgm:spPr/>
      <dgm:t>
        <a:bodyPr/>
        <a:lstStyle/>
        <a:p>
          <a:pPr rtl="1"/>
          <a:endParaRPr lang="ar-IQ"/>
        </a:p>
      </dgm:t>
    </dgm:pt>
    <dgm:pt modelId="{FD178D7E-870C-4E54-B554-DADA04713B35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>
              <a:solidFill>
                <a:schemeClr val="accent6">
                  <a:lumMod val="75000"/>
                </a:schemeClr>
              </a:solidFill>
            </a:rPr>
            <a:t>أولاً: من حيث التكوين</a:t>
          </a:r>
          <a:endParaRPr lang="ar-IQ" sz="2000" dirty="0">
            <a:solidFill>
              <a:schemeClr val="accent6">
                <a:lumMod val="75000"/>
              </a:schemeClr>
            </a:solidFill>
          </a:endParaRPr>
        </a:p>
      </dgm:t>
    </dgm:pt>
    <dgm:pt modelId="{106C43DE-8BB0-463C-A1D2-8CD28AC196E9}" type="parTrans" cxnId="{406E85C1-ABE1-4179-9173-0856E135C224}">
      <dgm:prSet/>
      <dgm:spPr/>
      <dgm:t>
        <a:bodyPr/>
        <a:lstStyle/>
        <a:p>
          <a:pPr rtl="1"/>
          <a:endParaRPr lang="ar-IQ"/>
        </a:p>
      </dgm:t>
    </dgm:pt>
    <dgm:pt modelId="{C92DFD21-A0FC-44DB-B5F3-00A29EF0963E}" type="sibTrans" cxnId="{406E85C1-ABE1-4179-9173-0856E135C224}">
      <dgm:prSet/>
      <dgm:spPr/>
      <dgm:t>
        <a:bodyPr/>
        <a:lstStyle/>
        <a:p>
          <a:pPr rtl="1"/>
          <a:endParaRPr lang="ar-IQ"/>
        </a:p>
      </dgm:t>
    </dgm:pt>
    <dgm:pt modelId="{C3B172D2-FE8A-4F07-9739-0D807E82E612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رضائي يكفي لانعقاده مجرد التراضي</a:t>
          </a:r>
          <a:endParaRPr lang="ar-IQ" sz="2000" dirty="0"/>
        </a:p>
      </dgm:t>
    </dgm:pt>
    <dgm:pt modelId="{10EB8181-4765-4AAA-8B85-A109FFF2DC66}" type="parTrans" cxnId="{957C8F11-4349-4893-9301-0CAC4ED1BA8C}">
      <dgm:prSet/>
      <dgm:spPr/>
      <dgm:t>
        <a:bodyPr/>
        <a:lstStyle/>
        <a:p>
          <a:pPr rtl="1"/>
          <a:endParaRPr lang="ar-IQ"/>
        </a:p>
      </dgm:t>
    </dgm:pt>
    <dgm:pt modelId="{519D8194-C3F2-46D0-BBE0-FA84DD8287B2}" type="sibTrans" cxnId="{957C8F11-4349-4893-9301-0CAC4ED1BA8C}">
      <dgm:prSet/>
      <dgm:spPr/>
      <dgm:t>
        <a:bodyPr/>
        <a:lstStyle/>
        <a:p>
          <a:pPr rtl="1"/>
          <a:endParaRPr lang="ar-IQ"/>
        </a:p>
      </dgm:t>
    </dgm:pt>
    <dgm:pt modelId="{06E43050-4F2A-46CF-92F8-146663F8DE05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شكلي يجب أن يتخذ رضا العاقدين شكلاً معيناً يحدده القانون</a:t>
          </a:r>
          <a:endParaRPr lang="ar-IQ" sz="2000" dirty="0"/>
        </a:p>
      </dgm:t>
    </dgm:pt>
    <dgm:pt modelId="{ED8B6843-2678-485D-9158-FAFF10BADDF0}" type="parTrans" cxnId="{00B0C98A-F0A0-4525-8A40-C0DC89F90490}">
      <dgm:prSet/>
      <dgm:spPr/>
      <dgm:t>
        <a:bodyPr/>
        <a:lstStyle/>
        <a:p>
          <a:pPr rtl="1"/>
          <a:endParaRPr lang="ar-IQ"/>
        </a:p>
      </dgm:t>
    </dgm:pt>
    <dgm:pt modelId="{BAB0BE7F-2FF6-4E7A-A718-6366247D4171}" type="sibTrans" cxnId="{00B0C98A-F0A0-4525-8A40-C0DC89F90490}">
      <dgm:prSet/>
      <dgm:spPr/>
      <dgm:t>
        <a:bodyPr/>
        <a:lstStyle/>
        <a:p>
          <a:pPr rtl="1"/>
          <a:endParaRPr lang="ar-IQ"/>
        </a:p>
      </dgm:t>
    </dgm:pt>
    <dgm:pt modelId="{90D32FCB-7155-4ACB-A413-BB268804A079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r>
            <a:rPr lang="ar-IQ" sz="2000" dirty="0" smtClean="0"/>
            <a:t>عقد عيني هو العقد الذي يعتبر التسليم ركناً فيه ولا يكفي مجرد التراضي  </a:t>
          </a:r>
          <a:endParaRPr lang="ar-IQ" sz="2000" dirty="0"/>
        </a:p>
      </dgm:t>
    </dgm:pt>
    <dgm:pt modelId="{2EFFED3A-D2AC-48B5-B7AB-458ADE5B5CD1}" type="parTrans" cxnId="{0665891C-C7A0-4EB9-A2D0-903AB533DB52}">
      <dgm:prSet/>
      <dgm:spPr/>
      <dgm:t>
        <a:bodyPr/>
        <a:lstStyle/>
        <a:p>
          <a:pPr rtl="1"/>
          <a:endParaRPr lang="ar-IQ"/>
        </a:p>
      </dgm:t>
    </dgm:pt>
    <dgm:pt modelId="{23FE225A-83A9-4BF1-A5DE-C68E1EB55634}" type="sibTrans" cxnId="{0665891C-C7A0-4EB9-A2D0-903AB533DB52}">
      <dgm:prSet/>
      <dgm:spPr/>
      <dgm:t>
        <a:bodyPr/>
        <a:lstStyle/>
        <a:p>
          <a:pPr rtl="1"/>
          <a:endParaRPr lang="ar-IQ"/>
        </a:p>
      </dgm:t>
    </dgm:pt>
    <dgm:pt modelId="{2B8EC365-18FF-4C2B-869F-3A9C4779216A}">
      <dgm:prSet phldrT="[نص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1"/>
          <a:endParaRPr lang="ar-IQ" sz="2000" dirty="0"/>
        </a:p>
      </dgm:t>
    </dgm:pt>
    <dgm:pt modelId="{0A1AD384-9B33-49CA-B1E7-A0EAB2766DB7}" type="parTrans" cxnId="{C7E511CB-71B1-4954-AA87-9FB519D811C4}">
      <dgm:prSet/>
      <dgm:spPr/>
      <dgm:t>
        <a:bodyPr/>
        <a:lstStyle/>
        <a:p>
          <a:pPr rtl="1"/>
          <a:endParaRPr lang="ar-IQ"/>
        </a:p>
      </dgm:t>
    </dgm:pt>
    <dgm:pt modelId="{1F2BD8E9-0CD6-405C-8706-0A0FC35FE8C8}" type="sibTrans" cxnId="{C7E511CB-71B1-4954-AA87-9FB519D811C4}">
      <dgm:prSet/>
      <dgm:spPr/>
      <dgm:t>
        <a:bodyPr/>
        <a:lstStyle/>
        <a:p>
          <a:pPr rtl="1"/>
          <a:endParaRPr lang="ar-IQ"/>
        </a:p>
      </dgm:t>
    </dgm:pt>
    <dgm:pt modelId="{E9DB965A-155B-48FC-AB19-684F24A38CE1}" type="pres">
      <dgm:prSet presAssocID="{51D5D263-0332-4D31-8A8A-E0DBC3E3BEC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232E3FF-1FA7-4095-9080-F42295755985}" type="pres">
      <dgm:prSet presAssocID="{67C553C0-17E5-48E2-A22C-826D8425D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6835926-E91E-4AD2-96EB-88BB3B295AAC}" type="pres">
      <dgm:prSet presAssocID="{75F22B1B-E386-4F28-ADA3-528A7B8F56CF}" presName="sibTrans" presStyleCnt="0"/>
      <dgm:spPr/>
    </dgm:pt>
    <dgm:pt modelId="{E3A2DAC8-5FF7-4441-BBEC-CA6FE81D9E4D}" type="pres">
      <dgm:prSet presAssocID="{C402EF2E-45CE-4B70-A926-FE0391A4D00B}" presName="node" presStyleLbl="node1" presStyleIdx="1" presStyleCnt="3" custLinFactNeighborX="-11614" custLinFactNeighborY="157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5AC27A3-2D67-45AF-BEDA-71606C606E14}" type="pres">
      <dgm:prSet presAssocID="{DB247ED0-EDD8-47A7-AF27-774C8E41BFA5}" presName="sibTrans" presStyleCnt="0"/>
      <dgm:spPr/>
    </dgm:pt>
    <dgm:pt modelId="{9E242D52-27E5-486A-9493-8B6738274C2A}" type="pres">
      <dgm:prSet presAssocID="{FD178D7E-870C-4E54-B554-DADA04713B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1B0FA63-2056-4C4D-B6F1-3FD6FA41D6FA}" type="presOf" srcId="{C3B172D2-FE8A-4F07-9739-0D807E82E612}" destId="{9E242D52-27E5-486A-9493-8B6738274C2A}" srcOrd="0" destOrd="1" presId="urn:microsoft.com/office/officeart/2005/8/layout/hList6"/>
    <dgm:cxn modelId="{F04C5ACF-BEF4-473D-BC19-37829D71A285}" srcId="{C402EF2E-45CE-4B70-A926-FE0391A4D00B}" destId="{7B26A167-423A-47A0-919C-9FCE5EDD1C6F}" srcOrd="2" destOrd="0" parTransId="{E0AA664E-1EDC-4E53-A610-AD10AE9B7EC4}" sibTransId="{977BD459-E482-47AF-8CBA-27A4C4122F97}"/>
    <dgm:cxn modelId="{5A7705E1-3423-4E75-9D8C-4AA741D7E2CB}" type="presOf" srcId="{06E43050-4F2A-46CF-92F8-146663F8DE05}" destId="{9E242D52-27E5-486A-9493-8B6738274C2A}" srcOrd="0" destOrd="2" presId="urn:microsoft.com/office/officeart/2005/8/layout/hList6"/>
    <dgm:cxn modelId="{16CA77C4-9CFE-4F78-AF5C-B323A76433D1}" type="presOf" srcId="{58DD0082-80BB-41B5-9B2A-660579C5FD3A}" destId="{E3A2DAC8-5FF7-4441-BBEC-CA6FE81D9E4D}" srcOrd="0" destOrd="1" presId="urn:microsoft.com/office/officeart/2005/8/layout/hList6"/>
    <dgm:cxn modelId="{045A64E7-9A85-4349-9414-6ABBEE9A232A}" type="presOf" srcId="{C402EF2E-45CE-4B70-A926-FE0391A4D00B}" destId="{E3A2DAC8-5FF7-4441-BBEC-CA6FE81D9E4D}" srcOrd="0" destOrd="0" presId="urn:microsoft.com/office/officeart/2005/8/layout/hList6"/>
    <dgm:cxn modelId="{2ED9B213-4491-453D-B00E-C2F37607EBAD}" type="presOf" srcId="{2B8EC365-18FF-4C2B-869F-3A9C4779216A}" destId="{E3A2DAC8-5FF7-4441-BBEC-CA6FE81D9E4D}" srcOrd="0" destOrd="2" presId="urn:microsoft.com/office/officeart/2005/8/layout/hList6"/>
    <dgm:cxn modelId="{8F29AEC9-8E67-400C-8A24-565FE69DB5E9}" type="presOf" srcId="{BD35FE16-C326-46EA-B27F-C37596CF95BE}" destId="{E232E3FF-1FA7-4095-9080-F42295755985}" srcOrd="0" destOrd="2" presId="urn:microsoft.com/office/officeart/2005/8/layout/hList6"/>
    <dgm:cxn modelId="{2D368F54-A9DB-474F-8CD8-6241BEEEDD27}" type="presOf" srcId="{FD178D7E-870C-4E54-B554-DADA04713B35}" destId="{9E242D52-27E5-486A-9493-8B6738274C2A}" srcOrd="0" destOrd="0" presId="urn:microsoft.com/office/officeart/2005/8/layout/hList6"/>
    <dgm:cxn modelId="{5273DBB1-2599-44EA-A745-3FDD22276243}" srcId="{51D5D263-0332-4D31-8A8A-E0DBC3E3BEC2}" destId="{C402EF2E-45CE-4B70-A926-FE0391A4D00B}" srcOrd="1" destOrd="0" parTransId="{33010930-3B7A-4791-BEF6-C9EA57AB533C}" sibTransId="{DB247ED0-EDD8-47A7-AF27-774C8E41BFA5}"/>
    <dgm:cxn modelId="{65987BF9-9A17-4F46-99C2-77BE45D913BB}" type="presOf" srcId="{51D5D263-0332-4D31-8A8A-E0DBC3E3BEC2}" destId="{E9DB965A-155B-48FC-AB19-684F24A38CE1}" srcOrd="0" destOrd="0" presId="urn:microsoft.com/office/officeart/2005/8/layout/hList6"/>
    <dgm:cxn modelId="{8021FD04-7793-4C7D-B5A6-936690D474CA}" type="presOf" srcId="{90D32FCB-7155-4ACB-A413-BB268804A079}" destId="{9E242D52-27E5-486A-9493-8B6738274C2A}" srcOrd="0" destOrd="3" presId="urn:microsoft.com/office/officeart/2005/8/layout/hList6"/>
    <dgm:cxn modelId="{6E8BEC9B-8E27-4510-82DC-5912DD182845}" type="presOf" srcId="{67C553C0-17E5-48E2-A22C-826D8425D8C7}" destId="{E232E3FF-1FA7-4095-9080-F42295755985}" srcOrd="0" destOrd="0" presId="urn:microsoft.com/office/officeart/2005/8/layout/hList6"/>
    <dgm:cxn modelId="{C7E511CB-71B1-4954-AA87-9FB519D811C4}" srcId="{C402EF2E-45CE-4B70-A926-FE0391A4D00B}" destId="{2B8EC365-18FF-4C2B-869F-3A9C4779216A}" srcOrd="1" destOrd="0" parTransId="{0A1AD384-9B33-49CA-B1E7-A0EAB2766DB7}" sibTransId="{1F2BD8E9-0CD6-405C-8706-0A0FC35FE8C8}"/>
    <dgm:cxn modelId="{406E85C1-ABE1-4179-9173-0856E135C224}" srcId="{51D5D263-0332-4D31-8A8A-E0DBC3E3BEC2}" destId="{FD178D7E-870C-4E54-B554-DADA04713B35}" srcOrd="2" destOrd="0" parTransId="{106C43DE-8BB0-463C-A1D2-8CD28AC196E9}" sibTransId="{C92DFD21-A0FC-44DB-B5F3-00A29EF0963E}"/>
    <dgm:cxn modelId="{BFF3E870-4890-4386-B84B-DC456CFCBFC8}" srcId="{51D5D263-0332-4D31-8A8A-E0DBC3E3BEC2}" destId="{67C553C0-17E5-48E2-A22C-826D8425D8C7}" srcOrd="0" destOrd="0" parTransId="{0F36287C-8B0B-4AB8-9FBB-EA89D90D804D}" sibTransId="{75F22B1B-E386-4F28-ADA3-528A7B8F56CF}"/>
    <dgm:cxn modelId="{AAC14F87-FEAD-47FA-9292-719DDAFE74ED}" type="presOf" srcId="{7B26A167-423A-47A0-919C-9FCE5EDD1C6F}" destId="{E3A2DAC8-5FF7-4441-BBEC-CA6FE81D9E4D}" srcOrd="0" destOrd="3" presId="urn:microsoft.com/office/officeart/2005/8/layout/hList6"/>
    <dgm:cxn modelId="{00B0C98A-F0A0-4525-8A40-C0DC89F90490}" srcId="{FD178D7E-870C-4E54-B554-DADA04713B35}" destId="{06E43050-4F2A-46CF-92F8-146663F8DE05}" srcOrd="1" destOrd="0" parTransId="{ED8B6843-2678-485D-9158-FAFF10BADDF0}" sibTransId="{BAB0BE7F-2FF6-4E7A-A718-6366247D4171}"/>
    <dgm:cxn modelId="{6C3D4C86-B320-4BE0-AC39-D2EF09470011}" srcId="{67C553C0-17E5-48E2-A22C-826D8425D8C7}" destId="{BD35FE16-C326-46EA-B27F-C37596CF95BE}" srcOrd="1" destOrd="0" parTransId="{C98CA5CD-121A-44F2-BD05-7893E9EA150B}" sibTransId="{5C097C99-E114-4A16-87DA-D8C6B620AB88}"/>
    <dgm:cxn modelId="{782F0837-78F3-40E1-810C-5C120FA4E977}" type="presOf" srcId="{57F4EF47-7661-4678-A4C8-7D1C9717DA14}" destId="{E232E3FF-1FA7-4095-9080-F42295755985}" srcOrd="0" destOrd="1" presId="urn:microsoft.com/office/officeart/2005/8/layout/hList6"/>
    <dgm:cxn modelId="{0665891C-C7A0-4EB9-A2D0-903AB533DB52}" srcId="{FD178D7E-870C-4E54-B554-DADA04713B35}" destId="{90D32FCB-7155-4ACB-A413-BB268804A079}" srcOrd="2" destOrd="0" parTransId="{2EFFED3A-D2AC-48B5-B7AB-458ADE5B5CD1}" sibTransId="{23FE225A-83A9-4BF1-A5DE-C68E1EB55634}"/>
    <dgm:cxn modelId="{F381D044-06BC-4D02-B4BC-7A31E1DCD685}" srcId="{67C553C0-17E5-48E2-A22C-826D8425D8C7}" destId="{57F4EF47-7661-4678-A4C8-7D1C9717DA14}" srcOrd="0" destOrd="0" parTransId="{753254BC-A83E-4102-92DB-67FBD3DCFD06}" sibTransId="{C86AD33A-372F-46F6-B671-A260D97C727E}"/>
    <dgm:cxn modelId="{957C8F11-4349-4893-9301-0CAC4ED1BA8C}" srcId="{FD178D7E-870C-4E54-B554-DADA04713B35}" destId="{C3B172D2-FE8A-4F07-9739-0D807E82E612}" srcOrd="0" destOrd="0" parTransId="{10EB8181-4765-4AAA-8B85-A109FFF2DC66}" sibTransId="{519D8194-C3F2-46D0-BBE0-FA84DD8287B2}"/>
    <dgm:cxn modelId="{5A632A2E-43D8-456A-ABE0-58E1BA41486A}" srcId="{C402EF2E-45CE-4B70-A926-FE0391A4D00B}" destId="{58DD0082-80BB-41B5-9B2A-660579C5FD3A}" srcOrd="0" destOrd="0" parTransId="{CCF031E8-3A63-49D4-A183-D5E6EEC748D8}" sibTransId="{66ACBA3D-7A36-4552-AF9E-9EFDAFF1BC00}"/>
    <dgm:cxn modelId="{8EF66BA9-D7D0-44B1-9060-7C1046A45E29}" type="presParOf" srcId="{E9DB965A-155B-48FC-AB19-684F24A38CE1}" destId="{E232E3FF-1FA7-4095-9080-F42295755985}" srcOrd="0" destOrd="0" presId="urn:microsoft.com/office/officeart/2005/8/layout/hList6"/>
    <dgm:cxn modelId="{4809B42C-9D44-41AD-B81B-97CFB4BE8343}" type="presParOf" srcId="{E9DB965A-155B-48FC-AB19-684F24A38CE1}" destId="{46835926-E91E-4AD2-96EB-88BB3B295AAC}" srcOrd="1" destOrd="0" presId="urn:microsoft.com/office/officeart/2005/8/layout/hList6"/>
    <dgm:cxn modelId="{87F0F1BF-DB27-457C-A813-2FF58214AFE8}" type="presParOf" srcId="{E9DB965A-155B-48FC-AB19-684F24A38CE1}" destId="{E3A2DAC8-5FF7-4441-BBEC-CA6FE81D9E4D}" srcOrd="2" destOrd="0" presId="urn:microsoft.com/office/officeart/2005/8/layout/hList6"/>
    <dgm:cxn modelId="{0B2D3F54-238A-4E87-94AF-E35AE3F110D4}" type="presParOf" srcId="{E9DB965A-155B-48FC-AB19-684F24A38CE1}" destId="{15AC27A3-2D67-45AF-BEDA-71606C606E14}" srcOrd="3" destOrd="0" presId="urn:microsoft.com/office/officeart/2005/8/layout/hList6"/>
    <dgm:cxn modelId="{D0588392-52BC-4CF0-A411-2D1739FA3E37}" type="presParOf" srcId="{E9DB965A-155B-48FC-AB19-684F24A38CE1}" destId="{9E242D52-27E5-486A-9493-8B6738274C2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6ADCAA-C68E-438B-A4C5-7F862DACB09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CE5E0F1-C9B3-4BEF-97D8-771CF4172937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accent6">
                  <a:lumMod val="75000"/>
                </a:schemeClr>
              </a:solidFill>
            </a:rPr>
            <a:t>خامساً:“العقد الفوري والمستمر</a:t>
          </a:r>
          <a:endParaRPr lang="ar-IQ" dirty="0">
            <a:solidFill>
              <a:schemeClr val="accent6">
                <a:lumMod val="75000"/>
              </a:schemeClr>
            </a:solidFill>
          </a:endParaRPr>
        </a:p>
      </dgm:t>
    </dgm:pt>
    <dgm:pt modelId="{ABA5142F-6D4C-404F-A7AE-42D6C449C2B5}" type="parTrans" cxnId="{F429A94C-054B-4896-80FC-FD1B5DD4C5D5}">
      <dgm:prSet/>
      <dgm:spPr/>
      <dgm:t>
        <a:bodyPr/>
        <a:lstStyle/>
        <a:p>
          <a:pPr rtl="1"/>
          <a:endParaRPr lang="ar-IQ"/>
        </a:p>
      </dgm:t>
    </dgm:pt>
    <dgm:pt modelId="{2A10A703-8727-43E7-BFBE-D6406F360657}" type="sibTrans" cxnId="{F429A94C-054B-4896-80FC-FD1B5DD4C5D5}">
      <dgm:prSet/>
      <dgm:spPr/>
      <dgm:t>
        <a:bodyPr/>
        <a:lstStyle/>
        <a:p>
          <a:pPr rtl="1"/>
          <a:endParaRPr lang="ar-IQ"/>
        </a:p>
      </dgm:t>
    </dgm:pt>
    <dgm:pt modelId="{F2112EBF-0BA0-4545-9F6C-5ACF023D14FE}">
      <dgm:prSet phldrT="[نص]"/>
      <dgm:spPr/>
      <dgm:t>
        <a:bodyPr/>
        <a:lstStyle/>
        <a:p>
          <a:pPr rtl="1"/>
          <a:r>
            <a:rPr lang="ar-IQ" dirty="0" smtClean="0"/>
            <a:t>العقد الفوري هو العقد الذي لا يكون الزمن عنصراً جوهرياً فيه أي يمكن تنفيذه في الحال مثل أغلب عقود البيع</a:t>
          </a:r>
          <a:endParaRPr lang="ar-IQ" dirty="0"/>
        </a:p>
      </dgm:t>
    </dgm:pt>
    <dgm:pt modelId="{23899B38-F8F3-4FFA-98D8-72489B22D911}" type="parTrans" cxnId="{22691CC1-D354-4B1A-8D22-D9EAB4BC1BC8}">
      <dgm:prSet/>
      <dgm:spPr/>
      <dgm:t>
        <a:bodyPr/>
        <a:lstStyle/>
        <a:p>
          <a:pPr rtl="1"/>
          <a:endParaRPr lang="ar-IQ"/>
        </a:p>
      </dgm:t>
    </dgm:pt>
    <dgm:pt modelId="{E1AE9D57-898F-4837-96F2-C94061A4471D}" type="sibTrans" cxnId="{22691CC1-D354-4B1A-8D22-D9EAB4BC1BC8}">
      <dgm:prSet/>
      <dgm:spPr/>
      <dgm:t>
        <a:bodyPr/>
        <a:lstStyle/>
        <a:p>
          <a:pPr rtl="1"/>
          <a:endParaRPr lang="ar-IQ"/>
        </a:p>
      </dgm:t>
    </dgm:pt>
    <dgm:pt modelId="{4B03C8B3-77DC-4EAB-9023-5955FF3383BC}">
      <dgm:prSet phldrT="[نص]"/>
      <dgm:spPr/>
      <dgm:t>
        <a:bodyPr/>
        <a:lstStyle/>
        <a:p>
          <a:pPr rtl="1"/>
          <a:r>
            <a:rPr lang="ar-IQ" dirty="0" smtClean="0"/>
            <a:t>العقد المستمر هو العقد الذي يكون الزمن عنصراً جوهرياً فيه مثل عقد الإيجار وعقد التوريد</a:t>
          </a:r>
          <a:endParaRPr lang="ar-IQ" dirty="0"/>
        </a:p>
      </dgm:t>
    </dgm:pt>
    <dgm:pt modelId="{459A1FBA-C12C-4F0A-8617-E042EFBE6991}" type="parTrans" cxnId="{D5338E27-2CD0-4422-B778-1B1908AE64F2}">
      <dgm:prSet/>
      <dgm:spPr/>
      <dgm:t>
        <a:bodyPr/>
        <a:lstStyle/>
        <a:p>
          <a:pPr rtl="1"/>
          <a:endParaRPr lang="ar-IQ"/>
        </a:p>
      </dgm:t>
    </dgm:pt>
    <dgm:pt modelId="{A7A0FB30-F0BB-43B4-9826-94288BC6040C}" type="sibTrans" cxnId="{D5338E27-2CD0-4422-B778-1B1908AE64F2}">
      <dgm:prSet/>
      <dgm:spPr/>
      <dgm:t>
        <a:bodyPr/>
        <a:lstStyle/>
        <a:p>
          <a:pPr rtl="1"/>
          <a:endParaRPr lang="ar-IQ"/>
        </a:p>
      </dgm:t>
    </dgm:pt>
    <dgm:pt modelId="{987E30FA-99BC-49FC-8CEE-04F8C991416D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accent6">
                  <a:lumMod val="75000"/>
                </a:schemeClr>
              </a:solidFill>
            </a:rPr>
            <a:t>رابعاً:العقد المحدد </a:t>
          </a:r>
          <a:r>
            <a:rPr lang="ar-IQ" dirty="0" err="1" smtClean="0">
              <a:solidFill>
                <a:schemeClr val="accent6">
                  <a:lumMod val="75000"/>
                </a:schemeClr>
              </a:solidFill>
            </a:rPr>
            <a:t>و</a:t>
          </a:r>
          <a:r>
            <a:rPr lang="ar-IQ" dirty="0" smtClean="0">
              <a:solidFill>
                <a:schemeClr val="accent6">
                  <a:lumMod val="75000"/>
                </a:schemeClr>
              </a:solidFill>
            </a:rPr>
            <a:t> الاحتمالي</a:t>
          </a:r>
          <a:endParaRPr lang="ar-IQ" dirty="0">
            <a:solidFill>
              <a:schemeClr val="accent6">
                <a:lumMod val="75000"/>
              </a:schemeClr>
            </a:solidFill>
          </a:endParaRPr>
        </a:p>
      </dgm:t>
    </dgm:pt>
    <dgm:pt modelId="{49104BF6-957C-4D4A-B043-33FE5E9509AB}" type="parTrans" cxnId="{51D4B81C-205C-457C-B4DF-C4A34E498391}">
      <dgm:prSet/>
      <dgm:spPr/>
      <dgm:t>
        <a:bodyPr/>
        <a:lstStyle/>
        <a:p>
          <a:pPr rtl="1"/>
          <a:endParaRPr lang="ar-IQ"/>
        </a:p>
      </dgm:t>
    </dgm:pt>
    <dgm:pt modelId="{75FC6F9A-6644-4515-BECA-52AB8BB1D4CF}" type="sibTrans" cxnId="{51D4B81C-205C-457C-B4DF-C4A34E498391}">
      <dgm:prSet/>
      <dgm:spPr/>
      <dgm:t>
        <a:bodyPr/>
        <a:lstStyle/>
        <a:p>
          <a:pPr rtl="1"/>
          <a:endParaRPr lang="ar-IQ"/>
        </a:p>
      </dgm:t>
    </dgm:pt>
    <dgm:pt modelId="{EFE928D8-13A7-48F8-92C2-936539E4ED08}">
      <dgm:prSet phldrT="[نص]"/>
      <dgm:spPr/>
      <dgm:t>
        <a:bodyPr/>
        <a:lstStyle/>
        <a:p>
          <a:pPr rtl="1"/>
          <a:r>
            <a:rPr lang="ar-IQ" dirty="0" smtClean="0"/>
            <a:t>العقد المحدد هو العقد الذي يحدد فيه كل من المتعاقدين عند تمام العقد مقدار ما أخذ ومقدار ما أعطى مثل عقود البيع</a:t>
          </a:r>
          <a:endParaRPr lang="ar-IQ" dirty="0"/>
        </a:p>
      </dgm:t>
    </dgm:pt>
    <dgm:pt modelId="{9BFE5AD8-2C60-4ACB-A1ED-1CBE9823E6D3}" type="parTrans" cxnId="{6E521618-6B58-49D1-A085-9AC47C2F9F3E}">
      <dgm:prSet/>
      <dgm:spPr/>
      <dgm:t>
        <a:bodyPr/>
        <a:lstStyle/>
        <a:p>
          <a:pPr rtl="1"/>
          <a:endParaRPr lang="ar-IQ"/>
        </a:p>
      </dgm:t>
    </dgm:pt>
    <dgm:pt modelId="{15DF5462-726D-4753-9C5D-BF2B378A6A3C}" type="sibTrans" cxnId="{6E521618-6B58-49D1-A085-9AC47C2F9F3E}">
      <dgm:prSet/>
      <dgm:spPr/>
      <dgm:t>
        <a:bodyPr/>
        <a:lstStyle/>
        <a:p>
          <a:pPr rtl="1"/>
          <a:endParaRPr lang="ar-IQ"/>
        </a:p>
      </dgm:t>
    </dgm:pt>
    <dgm:pt modelId="{F0CD2D81-9519-47D7-8B0A-5B73269E4DB4}">
      <dgm:prSet phldrT="[نص]"/>
      <dgm:spPr/>
      <dgm:t>
        <a:bodyPr/>
        <a:lstStyle/>
        <a:p>
          <a:pPr rtl="1"/>
          <a:r>
            <a:rPr lang="ar-IQ" dirty="0" smtClean="0"/>
            <a:t>العقد الاحتمالي هو الذي لا يستطيع فيه كل من المتعاقدين أن يحدد وقت تمام العقد مقدار ما أخذ ومقدار ما أعطى مثل عقد الإيراد المرتب مدى الحياة</a:t>
          </a:r>
          <a:endParaRPr lang="ar-IQ" dirty="0"/>
        </a:p>
      </dgm:t>
    </dgm:pt>
    <dgm:pt modelId="{3FD6BAFF-34A6-4508-AD67-DCA36D4011E2}" type="parTrans" cxnId="{A2118DDA-5F39-486A-AD05-B1B962415C03}">
      <dgm:prSet/>
      <dgm:spPr/>
      <dgm:t>
        <a:bodyPr/>
        <a:lstStyle/>
        <a:p>
          <a:pPr rtl="1"/>
          <a:endParaRPr lang="ar-IQ"/>
        </a:p>
      </dgm:t>
    </dgm:pt>
    <dgm:pt modelId="{77EE6547-CADB-431F-AF58-218563AC5ACF}" type="sibTrans" cxnId="{A2118DDA-5F39-486A-AD05-B1B962415C03}">
      <dgm:prSet/>
      <dgm:spPr/>
      <dgm:t>
        <a:bodyPr/>
        <a:lstStyle/>
        <a:p>
          <a:pPr rtl="1"/>
          <a:endParaRPr lang="ar-IQ"/>
        </a:p>
      </dgm:t>
    </dgm:pt>
    <dgm:pt modelId="{70367C84-CBB6-4261-B8E1-7745A863149B}" type="pres">
      <dgm:prSet presAssocID="{4C6ADCAA-C68E-438B-A4C5-7F862DACB09F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AC2FA3F1-23A7-41F8-A0CA-9FFD7868FE2A}" type="pres">
      <dgm:prSet presAssocID="{9CE5E0F1-C9B3-4BEF-97D8-771CF4172937}" presName="posSpace" presStyleCnt="0"/>
      <dgm:spPr/>
    </dgm:pt>
    <dgm:pt modelId="{4A5BB14F-029C-4429-B112-BC7E1983F109}" type="pres">
      <dgm:prSet presAssocID="{9CE5E0F1-C9B3-4BEF-97D8-771CF4172937}" presName="vertFlow" presStyleCnt="0"/>
      <dgm:spPr/>
    </dgm:pt>
    <dgm:pt modelId="{512613B7-8FCD-4B52-8368-3D9E3381CA91}" type="pres">
      <dgm:prSet presAssocID="{9CE5E0F1-C9B3-4BEF-97D8-771CF4172937}" presName="topSpace" presStyleCnt="0"/>
      <dgm:spPr/>
    </dgm:pt>
    <dgm:pt modelId="{D83FD397-BA8B-42D7-B19B-C6FBD3B57637}" type="pres">
      <dgm:prSet presAssocID="{9CE5E0F1-C9B3-4BEF-97D8-771CF4172937}" presName="firstComp" presStyleCnt="0"/>
      <dgm:spPr/>
    </dgm:pt>
    <dgm:pt modelId="{BF5F28B5-943F-48C7-A0BE-E308DE3B6F4E}" type="pres">
      <dgm:prSet presAssocID="{9CE5E0F1-C9B3-4BEF-97D8-771CF4172937}" presName="firstChild" presStyleLbl="bgAccFollowNode1" presStyleIdx="0" presStyleCnt="4"/>
      <dgm:spPr/>
      <dgm:t>
        <a:bodyPr/>
        <a:lstStyle/>
        <a:p>
          <a:pPr rtl="1"/>
          <a:endParaRPr lang="ar-IQ"/>
        </a:p>
      </dgm:t>
    </dgm:pt>
    <dgm:pt modelId="{3E576088-BF59-464B-ADD7-EDDD0A6D6252}" type="pres">
      <dgm:prSet presAssocID="{9CE5E0F1-C9B3-4BEF-97D8-771CF4172937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6D81B69-CD90-4220-A6DB-A44B3CB639C1}" type="pres">
      <dgm:prSet presAssocID="{4B03C8B3-77DC-4EAB-9023-5955FF3383BC}" presName="comp" presStyleCnt="0"/>
      <dgm:spPr/>
    </dgm:pt>
    <dgm:pt modelId="{6F26C9B2-0B1E-44E4-9B7D-444F1ACF89DB}" type="pres">
      <dgm:prSet presAssocID="{4B03C8B3-77DC-4EAB-9023-5955FF3383BC}" presName="child" presStyleLbl="bgAccFollowNode1" presStyleIdx="1" presStyleCnt="4"/>
      <dgm:spPr/>
      <dgm:t>
        <a:bodyPr/>
        <a:lstStyle/>
        <a:p>
          <a:pPr rtl="1"/>
          <a:endParaRPr lang="ar-IQ"/>
        </a:p>
      </dgm:t>
    </dgm:pt>
    <dgm:pt modelId="{440B1724-0537-470A-ABC9-02123BAC4955}" type="pres">
      <dgm:prSet presAssocID="{4B03C8B3-77DC-4EAB-9023-5955FF3383BC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BD0EFBE-4D54-4B3C-957A-67A3B31EA78A}" type="pres">
      <dgm:prSet presAssocID="{9CE5E0F1-C9B3-4BEF-97D8-771CF4172937}" presName="negSpace" presStyleCnt="0"/>
      <dgm:spPr/>
    </dgm:pt>
    <dgm:pt modelId="{5F38B922-2407-4ABA-9C6A-757F04DB23CC}" type="pres">
      <dgm:prSet presAssocID="{9CE5E0F1-C9B3-4BEF-97D8-771CF4172937}" presName="circle" presStyleLbl="node1" presStyleIdx="0" presStyleCnt="2"/>
      <dgm:spPr/>
      <dgm:t>
        <a:bodyPr/>
        <a:lstStyle/>
        <a:p>
          <a:pPr rtl="1"/>
          <a:endParaRPr lang="ar-IQ"/>
        </a:p>
      </dgm:t>
    </dgm:pt>
    <dgm:pt modelId="{0F418ED7-D5A6-4CD4-88E7-DA3B51518307}" type="pres">
      <dgm:prSet presAssocID="{2A10A703-8727-43E7-BFBE-D6406F360657}" presName="transSpace" presStyleCnt="0"/>
      <dgm:spPr/>
    </dgm:pt>
    <dgm:pt modelId="{3CC7D9C2-430D-4A59-8C2C-C0F191485913}" type="pres">
      <dgm:prSet presAssocID="{987E30FA-99BC-49FC-8CEE-04F8C991416D}" presName="posSpace" presStyleCnt="0"/>
      <dgm:spPr/>
    </dgm:pt>
    <dgm:pt modelId="{471F6585-D7AC-42B2-A2D6-5A018F2D9529}" type="pres">
      <dgm:prSet presAssocID="{987E30FA-99BC-49FC-8CEE-04F8C991416D}" presName="vertFlow" presStyleCnt="0"/>
      <dgm:spPr/>
    </dgm:pt>
    <dgm:pt modelId="{6D5E7108-1276-46E7-8466-13943F356DD9}" type="pres">
      <dgm:prSet presAssocID="{987E30FA-99BC-49FC-8CEE-04F8C991416D}" presName="topSpace" presStyleCnt="0"/>
      <dgm:spPr/>
    </dgm:pt>
    <dgm:pt modelId="{9AED0B39-A39C-4CFD-B17B-5E1B0C4DE214}" type="pres">
      <dgm:prSet presAssocID="{987E30FA-99BC-49FC-8CEE-04F8C991416D}" presName="firstComp" presStyleCnt="0"/>
      <dgm:spPr/>
    </dgm:pt>
    <dgm:pt modelId="{7EF744AF-2387-44F6-A69E-73F5B9FF5CB5}" type="pres">
      <dgm:prSet presAssocID="{987E30FA-99BC-49FC-8CEE-04F8C991416D}" presName="firstChild" presStyleLbl="bgAccFollowNode1" presStyleIdx="2" presStyleCnt="4"/>
      <dgm:spPr/>
      <dgm:t>
        <a:bodyPr/>
        <a:lstStyle/>
        <a:p>
          <a:pPr rtl="1"/>
          <a:endParaRPr lang="ar-IQ"/>
        </a:p>
      </dgm:t>
    </dgm:pt>
    <dgm:pt modelId="{C291253A-9D62-42FE-A126-97B31B4A0867}" type="pres">
      <dgm:prSet presAssocID="{987E30FA-99BC-49FC-8CEE-04F8C991416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B9659E2-9725-4F7A-AF6F-4F84724331BE}" type="pres">
      <dgm:prSet presAssocID="{F0CD2D81-9519-47D7-8B0A-5B73269E4DB4}" presName="comp" presStyleCnt="0"/>
      <dgm:spPr/>
    </dgm:pt>
    <dgm:pt modelId="{0F191CE1-FB71-453A-8958-54D53BD587DF}" type="pres">
      <dgm:prSet presAssocID="{F0CD2D81-9519-47D7-8B0A-5B73269E4DB4}" presName="child" presStyleLbl="bgAccFollowNode1" presStyleIdx="3" presStyleCnt="4"/>
      <dgm:spPr/>
      <dgm:t>
        <a:bodyPr/>
        <a:lstStyle/>
        <a:p>
          <a:pPr rtl="1"/>
          <a:endParaRPr lang="ar-IQ"/>
        </a:p>
      </dgm:t>
    </dgm:pt>
    <dgm:pt modelId="{D7582577-0AC6-4F51-AAD1-8CE3DE34F303}" type="pres">
      <dgm:prSet presAssocID="{F0CD2D81-9519-47D7-8B0A-5B73269E4DB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2004F3-2925-40F4-AC70-68B09E879D6E}" type="pres">
      <dgm:prSet presAssocID="{987E30FA-99BC-49FC-8CEE-04F8C991416D}" presName="negSpace" presStyleCnt="0"/>
      <dgm:spPr/>
    </dgm:pt>
    <dgm:pt modelId="{584E32C6-EA6A-44BD-B279-F17CC702C29F}" type="pres">
      <dgm:prSet presAssocID="{987E30FA-99BC-49FC-8CEE-04F8C991416D}" presName="circle" presStyleLbl="node1" presStyleIdx="1" presStyleCnt="2" custScaleX="113245" custLinFactNeighborX="2405" custLinFactNeighborY="-4078"/>
      <dgm:spPr/>
      <dgm:t>
        <a:bodyPr/>
        <a:lstStyle/>
        <a:p>
          <a:pPr rtl="1"/>
          <a:endParaRPr lang="ar-IQ"/>
        </a:p>
      </dgm:t>
    </dgm:pt>
  </dgm:ptLst>
  <dgm:cxnLst>
    <dgm:cxn modelId="{D5338E27-2CD0-4422-B778-1B1908AE64F2}" srcId="{9CE5E0F1-C9B3-4BEF-97D8-771CF4172937}" destId="{4B03C8B3-77DC-4EAB-9023-5955FF3383BC}" srcOrd="1" destOrd="0" parTransId="{459A1FBA-C12C-4F0A-8617-E042EFBE6991}" sibTransId="{A7A0FB30-F0BB-43B4-9826-94288BC6040C}"/>
    <dgm:cxn modelId="{DF552B89-6603-4827-AF17-2DE7361C8CF2}" type="presOf" srcId="{F2112EBF-0BA0-4545-9F6C-5ACF023D14FE}" destId="{BF5F28B5-943F-48C7-A0BE-E308DE3B6F4E}" srcOrd="0" destOrd="0" presId="urn:microsoft.com/office/officeart/2005/8/layout/hList9"/>
    <dgm:cxn modelId="{51D4B81C-205C-457C-B4DF-C4A34E498391}" srcId="{4C6ADCAA-C68E-438B-A4C5-7F862DACB09F}" destId="{987E30FA-99BC-49FC-8CEE-04F8C991416D}" srcOrd="1" destOrd="0" parTransId="{49104BF6-957C-4D4A-B043-33FE5E9509AB}" sibTransId="{75FC6F9A-6644-4515-BECA-52AB8BB1D4CF}"/>
    <dgm:cxn modelId="{F429A94C-054B-4896-80FC-FD1B5DD4C5D5}" srcId="{4C6ADCAA-C68E-438B-A4C5-7F862DACB09F}" destId="{9CE5E0F1-C9B3-4BEF-97D8-771CF4172937}" srcOrd="0" destOrd="0" parTransId="{ABA5142F-6D4C-404F-A7AE-42D6C449C2B5}" sibTransId="{2A10A703-8727-43E7-BFBE-D6406F360657}"/>
    <dgm:cxn modelId="{A2118DDA-5F39-486A-AD05-B1B962415C03}" srcId="{987E30FA-99BC-49FC-8CEE-04F8C991416D}" destId="{F0CD2D81-9519-47D7-8B0A-5B73269E4DB4}" srcOrd="1" destOrd="0" parTransId="{3FD6BAFF-34A6-4508-AD67-DCA36D4011E2}" sibTransId="{77EE6547-CADB-431F-AF58-218563AC5ACF}"/>
    <dgm:cxn modelId="{FAFDB1BC-D4B3-4250-B3DE-944FAC6AE30D}" type="presOf" srcId="{987E30FA-99BC-49FC-8CEE-04F8C991416D}" destId="{584E32C6-EA6A-44BD-B279-F17CC702C29F}" srcOrd="0" destOrd="0" presId="urn:microsoft.com/office/officeart/2005/8/layout/hList9"/>
    <dgm:cxn modelId="{FDCE71A0-2AB5-4D8E-87CE-59AD6AF25E73}" type="presOf" srcId="{4B03C8B3-77DC-4EAB-9023-5955FF3383BC}" destId="{6F26C9B2-0B1E-44E4-9B7D-444F1ACF89DB}" srcOrd="0" destOrd="0" presId="urn:microsoft.com/office/officeart/2005/8/layout/hList9"/>
    <dgm:cxn modelId="{4084953A-7393-4A92-AC46-EF0207B401F8}" type="presOf" srcId="{F0CD2D81-9519-47D7-8B0A-5B73269E4DB4}" destId="{D7582577-0AC6-4F51-AAD1-8CE3DE34F303}" srcOrd="1" destOrd="0" presId="urn:microsoft.com/office/officeart/2005/8/layout/hList9"/>
    <dgm:cxn modelId="{6A7C99E5-A4D9-45C8-81E6-EC0F9CB538B7}" type="presOf" srcId="{EFE928D8-13A7-48F8-92C2-936539E4ED08}" destId="{C291253A-9D62-42FE-A126-97B31B4A0867}" srcOrd="1" destOrd="0" presId="urn:microsoft.com/office/officeart/2005/8/layout/hList9"/>
    <dgm:cxn modelId="{90BFF577-4E65-4FB4-9837-F0DBFC925B3A}" type="presOf" srcId="{F2112EBF-0BA0-4545-9F6C-5ACF023D14FE}" destId="{3E576088-BF59-464B-ADD7-EDDD0A6D6252}" srcOrd="1" destOrd="0" presId="urn:microsoft.com/office/officeart/2005/8/layout/hList9"/>
    <dgm:cxn modelId="{DFE3B1F3-E50C-4A60-823E-D4BB9CC3B852}" type="presOf" srcId="{9CE5E0F1-C9B3-4BEF-97D8-771CF4172937}" destId="{5F38B922-2407-4ABA-9C6A-757F04DB23CC}" srcOrd="0" destOrd="0" presId="urn:microsoft.com/office/officeart/2005/8/layout/hList9"/>
    <dgm:cxn modelId="{4EDC9B28-2244-4043-9560-3AFA29B1FFEE}" type="presOf" srcId="{4B03C8B3-77DC-4EAB-9023-5955FF3383BC}" destId="{440B1724-0537-470A-ABC9-02123BAC4955}" srcOrd="1" destOrd="0" presId="urn:microsoft.com/office/officeart/2005/8/layout/hList9"/>
    <dgm:cxn modelId="{3ACCC09B-016C-48CA-BC32-8A4E9153B00C}" type="presOf" srcId="{F0CD2D81-9519-47D7-8B0A-5B73269E4DB4}" destId="{0F191CE1-FB71-453A-8958-54D53BD587DF}" srcOrd="0" destOrd="0" presId="urn:microsoft.com/office/officeart/2005/8/layout/hList9"/>
    <dgm:cxn modelId="{EAF2F472-FCBD-48DD-87EE-7C8EF3CE8A0D}" type="presOf" srcId="{EFE928D8-13A7-48F8-92C2-936539E4ED08}" destId="{7EF744AF-2387-44F6-A69E-73F5B9FF5CB5}" srcOrd="0" destOrd="0" presId="urn:microsoft.com/office/officeart/2005/8/layout/hList9"/>
    <dgm:cxn modelId="{6E521618-6B58-49D1-A085-9AC47C2F9F3E}" srcId="{987E30FA-99BC-49FC-8CEE-04F8C991416D}" destId="{EFE928D8-13A7-48F8-92C2-936539E4ED08}" srcOrd="0" destOrd="0" parTransId="{9BFE5AD8-2C60-4ACB-A1ED-1CBE9823E6D3}" sibTransId="{15DF5462-726D-4753-9C5D-BF2B378A6A3C}"/>
    <dgm:cxn modelId="{22691CC1-D354-4B1A-8D22-D9EAB4BC1BC8}" srcId="{9CE5E0F1-C9B3-4BEF-97D8-771CF4172937}" destId="{F2112EBF-0BA0-4545-9F6C-5ACF023D14FE}" srcOrd="0" destOrd="0" parTransId="{23899B38-F8F3-4FFA-98D8-72489B22D911}" sibTransId="{E1AE9D57-898F-4837-96F2-C94061A4471D}"/>
    <dgm:cxn modelId="{8228633C-A3EC-43D5-8AD2-329F8B07F8E5}" type="presOf" srcId="{4C6ADCAA-C68E-438B-A4C5-7F862DACB09F}" destId="{70367C84-CBB6-4261-B8E1-7745A863149B}" srcOrd="0" destOrd="0" presId="urn:microsoft.com/office/officeart/2005/8/layout/hList9"/>
    <dgm:cxn modelId="{F1D77778-0AF4-40FB-8083-2C0AC59A6262}" type="presParOf" srcId="{70367C84-CBB6-4261-B8E1-7745A863149B}" destId="{AC2FA3F1-23A7-41F8-A0CA-9FFD7868FE2A}" srcOrd="0" destOrd="0" presId="urn:microsoft.com/office/officeart/2005/8/layout/hList9"/>
    <dgm:cxn modelId="{CE06588F-A353-42EB-9515-C9DC602F89E9}" type="presParOf" srcId="{70367C84-CBB6-4261-B8E1-7745A863149B}" destId="{4A5BB14F-029C-4429-B112-BC7E1983F109}" srcOrd="1" destOrd="0" presId="urn:microsoft.com/office/officeart/2005/8/layout/hList9"/>
    <dgm:cxn modelId="{629CDA03-1633-48AA-995A-70AA17DCED36}" type="presParOf" srcId="{4A5BB14F-029C-4429-B112-BC7E1983F109}" destId="{512613B7-8FCD-4B52-8368-3D9E3381CA91}" srcOrd="0" destOrd="0" presId="urn:microsoft.com/office/officeart/2005/8/layout/hList9"/>
    <dgm:cxn modelId="{6F61DE12-731E-4185-82AD-5FF9E254A527}" type="presParOf" srcId="{4A5BB14F-029C-4429-B112-BC7E1983F109}" destId="{D83FD397-BA8B-42D7-B19B-C6FBD3B57637}" srcOrd="1" destOrd="0" presId="urn:microsoft.com/office/officeart/2005/8/layout/hList9"/>
    <dgm:cxn modelId="{AC278C67-F089-443A-B445-1D8E81C58EDD}" type="presParOf" srcId="{D83FD397-BA8B-42D7-B19B-C6FBD3B57637}" destId="{BF5F28B5-943F-48C7-A0BE-E308DE3B6F4E}" srcOrd="0" destOrd="0" presId="urn:microsoft.com/office/officeart/2005/8/layout/hList9"/>
    <dgm:cxn modelId="{63CEA9F5-1AD3-4D6E-9F36-0834D481D153}" type="presParOf" srcId="{D83FD397-BA8B-42D7-B19B-C6FBD3B57637}" destId="{3E576088-BF59-464B-ADD7-EDDD0A6D6252}" srcOrd="1" destOrd="0" presId="urn:microsoft.com/office/officeart/2005/8/layout/hList9"/>
    <dgm:cxn modelId="{16643020-7881-4BFC-BE73-C362A45FBDCD}" type="presParOf" srcId="{4A5BB14F-029C-4429-B112-BC7E1983F109}" destId="{86D81B69-CD90-4220-A6DB-A44B3CB639C1}" srcOrd="2" destOrd="0" presId="urn:microsoft.com/office/officeart/2005/8/layout/hList9"/>
    <dgm:cxn modelId="{5A991D91-3F67-43DB-8D67-1510456AFF5B}" type="presParOf" srcId="{86D81B69-CD90-4220-A6DB-A44B3CB639C1}" destId="{6F26C9B2-0B1E-44E4-9B7D-444F1ACF89DB}" srcOrd="0" destOrd="0" presId="urn:microsoft.com/office/officeart/2005/8/layout/hList9"/>
    <dgm:cxn modelId="{7099F014-7C37-4E58-9037-5F4F4DFCE8F1}" type="presParOf" srcId="{86D81B69-CD90-4220-A6DB-A44B3CB639C1}" destId="{440B1724-0537-470A-ABC9-02123BAC4955}" srcOrd="1" destOrd="0" presId="urn:microsoft.com/office/officeart/2005/8/layout/hList9"/>
    <dgm:cxn modelId="{BA3FCA12-8380-4E7A-A4B1-A333EAD2CF40}" type="presParOf" srcId="{70367C84-CBB6-4261-B8E1-7745A863149B}" destId="{4BD0EFBE-4D54-4B3C-957A-67A3B31EA78A}" srcOrd="2" destOrd="0" presId="urn:microsoft.com/office/officeart/2005/8/layout/hList9"/>
    <dgm:cxn modelId="{66914ED0-B661-4804-99AC-0D7090C24016}" type="presParOf" srcId="{70367C84-CBB6-4261-B8E1-7745A863149B}" destId="{5F38B922-2407-4ABA-9C6A-757F04DB23CC}" srcOrd="3" destOrd="0" presId="urn:microsoft.com/office/officeart/2005/8/layout/hList9"/>
    <dgm:cxn modelId="{D2E7C1A1-C7B8-48C8-BA44-8908406581C5}" type="presParOf" srcId="{70367C84-CBB6-4261-B8E1-7745A863149B}" destId="{0F418ED7-D5A6-4CD4-88E7-DA3B51518307}" srcOrd="4" destOrd="0" presId="urn:microsoft.com/office/officeart/2005/8/layout/hList9"/>
    <dgm:cxn modelId="{1F3F0D3D-CEBE-495A-81CD-9AF16E4B5969}" type="presParOf" srcId="{70367C84-CBB6-4261-B8E1-7745A863149B}" destId="{3CC7D9C2-430D-4A59-8C2C-C0F191485913}" srcOrd="5" destOrd="0" presId="urn:microsoft.com/office/officeart/2005/8/layout/hList9"/>
    <dgm:cxn modelId="{B6EEFDF2-F132-4E44-AAA6-4D36A64A10E5}" type="presParOf" srcId="{70367C84-CBB6-4261-B8E1-7745A863149B}" destId="{471F6585-D7AC-42B2-A2D6-5A018F2D9529}" srcOrd="6" destOrd="0" presId="urn:microsoft.com/office/officeart/2005/8/layout/hList9"/>
    <dgm:cxn modelId="{790DBD48-58ED-4C57-A319-5C5D94681F01}" type="presParOf" srcId="{471F6585-D7AC-42B2-A2D6-5A018F2D9529}" destId="{6D5E7108-1276-46E7-8466-13943F356DD9}" srcOrd="0" destOrd="0" presId="urn:microsoft.com/office/officeart/2005/8/layout/hList9"/>
    <dgm:cxn modelId="{7621583F-6980-44B8-8F1C-2162EE76C2BE}" type="presParOf" srcId="{471F6585-D7AC-42B2-A2D6-5A018F2D9529}" destId="{9AED0B39-A39C-4CFD-B17B-5E1B0C4DE214}" srcOrd="1" destOrd="0" presId="urn:microsoft.com/office/officeart/2005/8/layout/hList9"/>
    <dgm:cxn modelId="{27362B86-EDF7-46E9-B3F4-CA69C5E3BF77}" type="presParOf" srcId="{9AED0B39-A39C-4CFD-B17B-5E1B0C4DE214}" destId="{7EF744AF-2387-44F6-A69E-73F5B9FF5CB5}" srcOrd="0" destOrd="0" presId="urn:microsoft.com/office/officeart/2005/8/layout/hList9"/>
    <dgm:cxn modelId="{32F838E0-C059-4438-8B22-BF66EADE57CB}" type="presParOf" srcId="{9AED0B39-A39C-4CFD-B17B-5E1B0C4DE214}" destId="{C291253A-9D62-42FE-A126-97B31B4A0867}" srcOrd="1" destOrd="0" presId="urn:microsoft.com/office/officeart/2005/8/layout/hList9"/>
    <dgm:cxn modelId="{CA9A4E67-BAE8-4696-8425-50706FFFA631}" type="presParOf" srcId="{471F6585-D7AC-42B2-A2D6-5A018F2D9529}" destId="{0B9659E2-9725-4F7A-AF6F-4F84724331BE}" srcOrd="2" destOrd="0" presId="urn:microsoft.com/office/officeart/2005/8/layout/hList9"/>
    <dgm:cxn modelId="{3ADFA5F9-3865-4715-AF1D-4EA472617CC4}" type="presParOf" srcId="{0B9659E2-9725-4F7A-AF6F-4F84724331BE}" destId="{0F191CE1-FB71-453A-8958-54D53BD587DF}" srcOrd="0" destOrd="0" presId="urn:microsoft.com/office/officeart/2005/8/layout/hList9"/>
    <dgm:cxn modelId="{57ACA7DA-2AE5-48AE-AC41-B78432E03EAF}" type="presParOf" srcId="{0B9659E2-9725-4F7A-AF6F-4F84724331BE}" destId="{D7582577-0AC6-4F51-AAD1-8CE3DE34F303}" srcOrd="1" destOrd="0" presId="urn:microsoft.com/office/officeart/2005/8/layout/hList9"/>
    <dgm:cxn modelId="{F6B28C3A-0720-413E-8E8E-EFFB20AF0DD4}" type="presParOf" srcId="{70367C84-CBB6-4261-B8E1-7745A863149B}" destId="{282004F3-2925-40F4-AC70-68B09E879D6E}" srcOrd="7" destOrd="0" presId="urn:microsoft.com/office/officeart/2005/8/layout/hList9"/>
    <dgm:cxn modelId="{971CBDCA-D155-4540-8A0A-84F30F482841}" type="presParOf" srcId="{70367C84-CBB6-4261-B8E1-7745A863149B}" destId="{584E32C6-EA6A-44BD-B279-F17CC702C29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FAE03D-4BEA-466F-8C59-78206488AC0A}">
      <dsp:nvSpPr>
        <dsp:cNvPr id="0" name=""/>
        <dsp:cNvSpPr/>
      </dsp:nvSpPr>
      <dsp:spPr>
        <a:xfrm rot="5400000">
          <a:off x="-269772" y="273090"/>
          <a:ext cx="1798482" cy="1258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المدني والطبيعي</a:t>
          </a:r>
          <a:endParaRPr lang="ar-IQ" sz="1300" b="1" kern="1200" dirty="0"/>
        </a:p>
      </dsp:txBody>
      <dsp:txXfrm rot="5400000">
        <a:off x="-269772" y="273090"/>
        <a:ext cx="1798482" cy="1258937"/>
      </dsp:txXfrm>
    </dsp:sp>
    <dsp:sp modelId="{D4EAF7A1-B265-4DD7-B706-41252CF89195}">
      <dsp:nvSpPr>
        <dsp:cNvPr id="0" name=""/>
        <dsp:cNvSpPr/>
      </dsp:nvSpPr>
      <dsp:spPr>
        <a:xfrm rot="5400000">
          <a:off x="4540762" y="-3278506"/>
          <a:ext cx="1169013" cy="77326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kern="1200" dirty="0" smtClean="0"/>
            <a:t>الالتزام المدني يتحقق فيه عنصرا المديونية والمسؤولية</a:t>
          </a:r>
          <a:endParaRPr lang="ar-IQ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kern="1200" dirty="0" smtClean="0"/>
            <a:t>الالتزام الطبيعي يتحقق فيه عنصر المديونية فقط </a:t>
          </a:r>
          <a:r>
            <a:rPr lang="ar-IQ" sz="1900" kern="1200" dirty="0" err="1" smtClean="0"/>
            <a:t>اي</a:t>
          </a:r>
          <a:r>
            <a:rPr lang="ar-IQ" sz="1900" kern="1200" dirty="0" smtClean="0"/>
            <a:t> الدين</a:t>
          </a:r>
          <a:endParaRPr lang="ar-IQ" sz="1900" kern="1200" dirty="0"/>
        </a:p>
      </dsp:txBody>
      <dsp:txXfrm rot="5400000">
        <a:off x="4540762" y="-3278506"/>
        <a:ext cx="1169013" cy="7732662"/>
      </dsp:txXfrm>
    </dsp:sp>
    <dsp:sp modelId="{B2CC77C0-925A-4C2B-95AA-418DA17FD169}">
      <dsp:nvSpPr>
        <dsp:cNvPr id="0" name=""/>
        <dsp:cNvSpPr/>
      </dsp:nvSpPr>
      <dsp:spPr>
        <a:xfrm rot="5400000">
          <a:off x="-269772" y="1879585"/>
          <a:ext cx="1798482" cy="1258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السلبي والايجابي</a:t>
          </a:r>
          <a:endParaRPr lang="ar-IQ" sz="1300" b="1" kern="1200" dirty="0"/>
        </a:p>
      </dsp:txBody>
      <dsp:txXfrm rot="5400000">
        <a:off x="-269772" y="1879585"/>
        <a:ext cx="1798482" cy="1258937"/>
      </dsp:txXfrm>
    </dsp:sp>
    <dsp:sp modelId="{D6102916-F7D3-4318-9EFC-C7B6940EEB75}">
      <dsp:nvSpPr>
        <dsp:cNvPr id="0" name=""/>
        <dsp:cNvSpPr/>
      </dsp:nvSpPr>
      <dsp:spPr>
        <a:xfrm rot="5400000">
          <a:off x="4540762" y="-1672011"/>
          <a:ext cx="1169013" cy="77326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kern="1200" dirty="0" smtClean="0"/>
            <a:t>الالتزام السلبي محله </a:t>
          </a:r>
          <a:r>
            <a:rPr lang="ar-IQ" sz="1800" kern="1200" dirty="0" err="1" smtClean="0"/>
            <a:t>أمتناع</a:t>
          </a:r>
          <a:r>
            <a:rPr lang="ar-IQ" sz="1800" kern="1200" dirty="0" smtClean="0"/>
            <a:t> المدين عن القيام بعمل كما في الالتزام بعدم </a:t>
          </a:r>
          <a:r>
            <a:rPr lang="ar-IQ" sz="1800" kern="1200" dirty="0" err="1" smtClean="0"/>
            <a:t>التعليه</a:t>
          </a:r>
          <a:endParaRPr lang="ar-IQ" sz="18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الالتزام الايجابي محله القيام بعمل كالالتزام بالبناء أو برسم لوحة </a:t>
          </a:r>
          <a:endParaRPr lang="ar-IQ" sz="2000" kern="1200" dirty="0"/>
        </a:p>
      </dsp:txBody>
      <dsp:txXfrm rot="5400000">
        <a:off x="4540762" y="-1672011"/>
        <a:ext cx="1169013" cy="7732662"/>
      </dsp:txXfrm>
    </dsp:sp>
    <dsp:sp modelId="{FF05C4D7-4353-4D19-BEB4-2924AD13AA62}">
      <dsp:nvSpPr>
        <dsp:cNvPr id="0" name=""/>
        <dsp:cNvSpPr/>
      </dsp:nvSpPr>
      <dsp:spPr>
        <a:xfrm rot="5400000">
          <a:off x="-269772" y="3486081"/>
          <a:ext cx="1798482" cy="12589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الفوري والمستمر</a:t>
          </a:r>
          <a:endParaRPr lang="ar-IQ" sz="1300" b="1" kern="1200" dirty="0"/>
        </a:p>
      </dsp:txBody>
      <dsp:txXfrm rot="5400000">
        <a:off x="-269772" y="3486081"/>
        <a:ext cx="1798482" cy="1258937"/>
      </dsp:txXfrm>
    </dsp:sp>
    <dsp:sp modelId="{D27446D0-A421-41FA-A10E-6C6E26E58329}">
      <dsp:nvSpPr>
        <dsp:cNvPr id="0" name=""/>
        <dsp:cNvSpPr/>
      </dsp:nvSpPr>
      <dsp:spPr>
        <a:xfrm rot="5400000">
          <a:off x="4540762" y="-65515"/>
          <a:ext cx="1169013" cy="77326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kern="1200" dirty="0" smtClean="0"/>
            <a:t>الالتزام الفوري وهو الالتزام الذي ينفذ دفعة واحدة كما في أغلب عقود البيع</a:t>
          </a:r>
          <a:endParaRPr lang="ar-IQ" sz="1900" kern="1200" dirty="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kern="1200" dirty="0" smtClean="0"/>
            <a:t>الالتزام المستمر وهو الالتزام الذي ينفذ بالتتابع أو على شكل دفعات كما في عقد التوريد </a:t>
          </a:r>
          <a:r>
            <a:rPr lang="ar-IQ" sz="1900" kern="1200" dirty="0" err="1" smtClean="0"/>
            <a:t>والايجار</a:t>
          </a:r>
          <a:r>
            <a:rPr lang="ar-IQ" sz="1900" kern="1200" dirty="0" smtClean="0"/>
            <a:t> وأغلب الالتزامات السلبية هي التزامات مستمرة</a:t>
          </a:r>
          <a:endParaRPr lang="ar-IQ" sz="1900" kern="1200" dirty="0"/>
        </a:p>
      </dsp:txBody>
      <dsp:txXfrm rot="5400000">
        <a:off x="4540762" y="-65515"/>
        <a:ext cx="1169013" cy="7732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85795-2675-40E4-A92D-2B3DA95A6163}">
      <dsp:nvSpPr>
        <dsp:cNvPr id="0" name=""/>
        <dsp:cNvSpPr/>
      </dsp:nvSpPr>
      <dsp:spPr>
        <a:xfrm rot="5400000">
          <a:off x="-281612" y="285663"/>
          <a:ext cx="1877417" cy="1314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بنتيجة </a:t>
          </a:r>
          <a:r>
            <a:rPr lang="ar-IQ" sz="1300" b="1" kern="1200" dirty="0" err="1" smtClean="0"/>
            <a:t>و</a:t>
          </a:r>
          <a:r>
            <a:rPr lang="ar-IQ" sz="1300" b="1" kern="1200" dirty="0" smtClean="0"/>
            <a:t> بوسيلة</a:t>
          </a:r>
          <a:endParaRPr lang="ar-IQ" sz="1300" b="1" kern="1200" dirty="0"/>
        </a:p>
      </dsp:txBody>
      <dsp:txXfrm rot="5400000">
        <a:off x="-281612" y="285663"/>
        <a:ext cx="1877417" cy="1314192"/>
      </dsp:txXfrm>
    </dsp:sp>
    <dsp:sp modelId="{227B9A94-975A-405E-8D4E-BE77C34E78D5}">
      <dsp:nvSpPr>
        <dsp:cNvPr id="0" name=""/>
        <dsp:cNvSpPr/>
      </dsp:nvSpPr>
      <dsp:spPr>
        <a:xfrm rot="5400000">
          <a:off x="4618935" y="-3300692"/>
          <a:ext cx="1220321" cy="7829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الالتزام بنتيجة يعني الالتزام بتحقيق غاية كالتزام المقاول</a:t>
          </a:r>
          <a:endParaRPr lang="ar-IQ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الالتزام بوسيلة يعني الالتزام ببذل عناية كالتزام الطبيب والمحامي</a:t>
          </a:r>
          <a:endParaRPr lang="ar-IQ" sz="1800" b="1" kern="1200" dirty="0"/>
        </a:p>
      </dsp:txBody>
      <dsp:txXfrm rot="5400000">
        <a:off x="4618935" y="-3300692"/>
        <a:ext cx="1220321" cy="7829807"/>
      </dsp:txXfrm>
    </dsp:sp>
    <dsp:sp modelId="{E5AE29D0-E3DB-4E9C-85C0-08DF4C905D98}">
      <dsp:nvSpPr>
        <dsp:cNvPr id="0" name=""/>
        <dsp:cNvSpPr/>
      </dsp:nvSpPr>
      <dsp:spPr>
        <a:xfrm rot="5400000">
          <a:off x="-281612" y="1971803"/>
          <a:ext cx="1877417" cy="1314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الشخصي والعيني</a:t>
          </a:r>
          <a:endParaRPr lang="ar-IQ" sz="1300" b="1" kern="1200" dirty="0"/>
        </a:p>
      </dsp:txBody>
      <dsp:txXfrm rot="5400000">
        <a:off x="-281612" y="1971803"/>
        <a:ext cx="1877417" cy="1314192"/>
      </dsp:txXfrm>
    </dsp:sp>
    <dsp:sp modelId="{EB53E00E-23CC-4853-A32E-5DC1ED613A30}">
      <dsp:nvSpPr>
        <dsp:cNvPr id="0" name=""/>
        <dsp:cNvSpPr/>
      </dsp:nvSpPr>
      <dsp:spPr>
        <a:xfrm rot="5400000">
          <a:off x="4618935" y="-1614551"/>
          <a:ext cx="1220321" cy="7829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الالتزام الشخصي هي التي يلتزم فيها المدين شخصياً بجميع أمواله قبل الدائن</a:t>
          </a:r>
          <a:endParaRPr lang="ar-IQ" sz="20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200" kern="1200" dirty="0" smtClean="0"/>
            <a:t>الالتزام العيني هو الالتزام الذي يلتزم فيه المدين في حدود أموال معينة مثل الكفالة العينية</a:t>
          </a:r>
          <a:endParaRPr lang="ar-IQ" sz="2200" kern="1200" dirty="0"/>
        </a:p>
      </dsp:txBody>
      <dsp:txXfrm rot="5400000">
        <a:off x="4618935" y="-1614551"/>
        <a:ext cx="1220321" cy="7829807"/>
      </dsp:txXfrm>
    </dsp:sp>
    <dsp:sp modelId="{543B8BBE-ED43-435C-9817-822BC2BC620E}">
      <dsp:nvSpPr>
        <dsp:cNvPr id="0" name=""/>
        <dsp:cNvSpPr/>
      </dsp:nvSpPr>
      <dsp:spPr>
        <a:xfrm rot="5400000">
          <a:off x="-281612" y="3657944"/>
          <a:ext cx="1877417" cy="13141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الالتزام الأصلي والتبعي</a:t>
          </a:r>
          <a:endParaRPr lang="ar-IQ" sz="1300" b="1" kern="1200" dirty="0"/>
        </a:p>
      </dsp:txBody>
      <dsp:txXfrm rot="5400000">
        <a:off x="-281612" y="3657944"/>
        <a:ext cx="1877417" cy="1314192"/>
      </dsp:txXfrm>
    </dsp:sp>
    <dsp:sp modelId="{9F30EDF1-32AC-43D7-BA8F-37DE7433555C}">
      <dsp:nvSpPr>
        <dsp:cNvPr id="0" name=""/>
        <dsp:cNvSpPr/>
      </dsp:nvSpPr>
      <dsp:spPr>
        <a:xfrm rot="5400000">
          <a:off x="4618935" y="71588"/>
          <a:ext cx="1220321" cy="78298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الالتزام الأصلي هو الالتزام الذي يكون مستقلاً دون الاستناد إلى التزام أخر كالاستعارة </a:t>
          </a:r>
          <a:endParaRPr lang="ar-IQ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الالتزام التبعي هو التزام تابع في وجود إلى التزام أصلي ولا يقوم إلا بقيامه مثل التعويض والتزام الكفيل</a:t>
          </a:r>
          <a:endParaRPr lang="ar-IQ" sz="1800" b="1" kern="1200" dirty="0"/>
        </a:p>
      </dsp:txBody>
      <dsp:txXfrm rot="5400000">
        <a:off x="4618935" y="71588"/>
        <a:ext cx="1220321" cy="782980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C82D40-B644-4EEB-9951-032ECAEEAF3F}">
      <dsp:nvSpPr>
        <dsp:cNvPr id="0" name=""/>
        <dsp:cNvSpPr/>
      </dsp:nvSpPr>
      <dsp:spPr>
        <a:xfrm>
          <a:off x="900087" y="2202631"/>
          <a:ext cx="2386062" cy="1321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kern="1200" dirty="0" smtClean="0"/>
            <a:t>مصادر تُنشأ الالتزام بإرادة أو دون إرادة</a:t>
          </a:r>
          <a:endParaRPr lang="ar-IQ" sz="2100" kern="1200" dirty="0"/>
        </a:p>
      </dsp:txBody>
      <dsp:txXfrm>
        <a:off x="900087" y="2202631"/>
        <a:ext cx="2386062" cy="1321281"/>
      </dsp:txXfrm>
    </dsp:sp>
    <dsp:sp modelId="{59689137-1AEC-487A-9932-376CFCC7AB23}">
      <dsp:nvSpPr>
        <dsp:cNvPr id="0" name=""/>
        <dsp:cNvSpPr/>
      </dsp:nvSpPr>
      <dsp:spPr>
        <a:xfrm rot="13709640">
          <a:off x="490036" y="1563670"/>
          <a:ext cx="1239326" cy="376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84165-8387-41C8-84F4-A8D925B546C3}">
      <dsp:nvSpPr>
        <dsp:cNvPr id="0" name=""/>
        <dsp:cNvSpPr/>
      </dsp:nvSpPr>
      <dsp:spPr>
        <a:xfrm>
          <a:off x="71441" y="785809"/>
          <a:ext cx="1255217" cy="1004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القانون</a:t>
          </a:r>
          <a:endParaRPr lang="ar-IQ" sz="2400" kern="1200" dirty="0"/>
        </a:p>
      </dsp:txBody>
      <dsp:txXfrm>
        <a:off x="71441" y="785809"/>
        <a:ext cx="1255217" cy="1004173"/>
      </dsp:txXfrm>
    </dsp:sp>
    <dsp:sp modelId="{B45042EB-F281-4590-AF39-7156716ECB25}">
      <dsp:nvSpPr>
        <dsp:cNvPr id="0" name=""/>
        <dsp:cNvSpPr/>
      </dsp:nvSpPr>
      <dsp:spPr>
        <a:xfrm rot="16200000">
          <a:off x="1560553" y="1419791"/>
          <a:ext cx="1065130" cy="376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CCAB6-9B20-4A52-9AC1-177E9100F032}">
      <dsp:nvSpPr>
        <dsp:cNvPr id="0" name=""/>
        <dsp:cNvSpPr/>
      </dsp:nvSpPr>
      <dsp:spPr>
        <a:xfrm>
          <a:off x="1465510" y="573422"/>
          <a:ext cx="1255217" cy="1004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الكسب بلا سبب</a:t>
          </a:r>
          <a:endParaRPr lang="ar-IQ" sz="2400" kern="1200" dirty="0"/>
        </a:p>
      </dsp:txBody>
      <dsp:txXfrm>
        <a:off x="1465510" y="573422"/>
        <a:ext cx="1255217" cy="1004173"/>
      </dsp:txXfrm>
    </dsp:sp>
    <dsp:sp modelId="{6E1088CF-1306-4ED0-8AD4-E954B47F9357}">
      <dsp:nvSpPr>
        <dsp:cNvPr id="0" name=""/>
        <dsp:cNvSpPr/>
      </dsp:nvSpPr>
      <dsp:spPr>
        <a:xfrm rot="18697560">
          <a:off x="2447701" y="1526220"/>
          <a:ext cx="1332549" cy="37656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DED09-ECED-4016-AF05-2B6945012040}">
      <dsp:nvSpPr>
        <dsp:cNvPr id="0" name=""/>
        <dsp:cNvSpPr/>
      </dsp:nvSpPr>
      <dsp:spPr>
        <a:xfrm>
          <a:off x="2928951" y="714377"/>
          <a:ext cx="1255217" cy="1004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الفعل الضار</a:t>
          </a:r>
          <a:endParaRPr lang="ar-IQ" sz="2400" kern="1200" dirty="0"/>
        </a:p>
      </dsp:txBody>
      <dsp:txXfrm>
        <a:off x="2928951" y="714377"/>
        <a:ext cx="1255217" cy="100417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FA372B-907D-4238-A6B4-7D2A3E813C1C}">
      <dsp:nvSpPr>
        <dsp:cNvPr id="0" name=""/>
        <dsp:cNvSpPr/>
      </dsp:nvSpPr>
      <dsp:spPr>
        <a:xfrm>
          <a:off x="857255" y="2000266"/>
          <a:ext cx="2357455" cy="1285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مصادر تُنشأ الالتزام بالإرادة</a:t>
          </a:r>
          <a:endParaRPr lang="ar-IQ" sz="2200" kern="1200" dirty="0"/>
        </a:p>
      </dsp:txBody>
      <dsp:txXfrm>
        <a:off x="857255" y="2000266"/>
        <a:ext cx="2357455" cy="1285214"/>
      </dsp:txXfrm>
    </dsp:sp>
    <dsp:sp modelId="{31731EF8-97E0-4AAF-B3FF-9A76C86D6D1D}">
      <dsp:nvSpPr>
        <dsp:cNvPr id="0" name=""/>
        <dsp:cNvSpPr/>
      </dsp:nvSpPr>
      <dsp:spPr>
        <a:xfrm rot="13600678">
          <a:off x="418827" y="1392358"/>
          <a:ext cx="1221078" cy="366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8D451-958D-44C2-ACB9-48A2AC755A8A}">
      <dsp:nvSpPr>
        <dsp:cNvPr id="0" name=""/>
        <dsp:cNvSpPr/>
      </dsp:nvSpPr>
      <dsp:spPr>
        <a:xfrm>
          <a:off x="0" y="642946"/>
          <a:ext cx="1220953" cy="976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err="1" smtClean="0"/>
            <a:t>الارادة</a:t>
          </a:r>
          <a:r>
            <a:rPr lang="ar-IQ" sz="2500" kern="1200" dirty="0" smtClean="0"/>
            <a:t> المنفردة</a:t>
          </a:r>
          <a:endParaRPr lang="ar-IQ" sz="2500" kern="1200" dirty="0"/>
        </a:p>
      </dsp:txBody>
      <dsp:txXfrm>
        <a:off x="0" y="642946"/>
        <a:ext cx="1220953" cy="976762"/>
      </dsp:txXfrm>
    </dsp:sp>
    <dsp:sp modelId="{4825421D-9BF1-4140-A36D-0325551411DB}">
      <dsp:nvSpPr>
        <dsp:cNvPr id="0" name=""/>
        <dsp:cNvSpPr/>
      </dsp:nvSpPr>
      <dsp:spPr>
        <a:xfrm rot="18799328">
          <a:off x="2432062" y="1392361"/>
          <a:ext cx="1221074" cy="36628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BAF9F-9562-476D-8346-D5393B3EBD3E}">
      <dsp:nvSpPr>
        <dsp:cNvPr id="0" name=""/>
        <dsp:cNvSpPr/>
      </dsp:nvSpPr>
      <dsp:spPr>
        <a:xfrm>
          <a:off x="2851012" y="642952"/>
          <a:ext cx="1220953" cy="976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العقد</a:t>
          </a:r>
          <a:endParaRPr lang="ar-IQ" sz="2500" kern="1200" dirty="0"/>
        </a:p>
      </dsp:txBody>
      <dsp:txXfrm>
        <a:off x="2851012" y="642952"/>
        <a:ext cx="1220953" cy="9767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32E3FF-1FA7-4095-9080-F42295755985}">
      <dsp:nvSpPr>
        <dsp:cNvPr id="0" name=""/>
        <dsp:cNvSpPr/>
      </dsp:nvSpPr>
      <dsp:spPr>
        <a:xfrm rot="16200000">
          <a:off x="-1083858" y="1084974"/>
          <a:ext cx="5072098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chemeClr val="accent6">
                  <a:lumMod val="75000"/>
                </a:schemeClr>
              </a:solidFill>
            </a:rPr>
            <a:t>ثالثاً:من حيث مقابل العقد</a:t>
          </a:r>
          <a:endParaRPr lang="ar-IQ" sz="2000" kern="1200" dirty="0">
            <a:solidFill>
              <a:schemeClr val="accent6">
                <a:lumMod val="75000"/>
              </a:schemeClr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معاوضة هو العقد الذي يأخذ فيه المتعاقد مقابلاً لما أعطاه مثل عقود البيع</a:t>
          </a:r>
          <a:endParaRPr lang="ar-IQ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تبرع هو العقد الذي لا يأخذ فيه المتعاقد مقابلاً لما أعطاه كالعارية والوديعة والوكالة إذا كانت بدون أجر</a:t>
          </a:r>
          <a:endParaRPr lang="ar-IQ" sz="2000" kern="1200" dirty="0"/>
        </a:p>
      </dsp:txBody>
      <dsp:txXfrm rot="16200000">
        <a:off x="-1083858" y="1084974"/>
        <a:ext cx="5072098" cy="2902148"/>
      </dsp:txXfrm>
    </dsp:sp>
    <dsp:sp modelId="{E3A2DAC8-5FF7-4441-BBEC-CA6FE81D9E4D}">
      <dsp:nvSpPr>
        <dsp:cNvPr id="0" name=""/>
        <dsp:cNvSpPr/>
      </dsp:nvSpPr>
      <dsp:spPr>
        <a:xfrm rot="16200000">
          <a:off x="2010671" y="1084974"/>
          <a:ext cx="5072098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chemeClr val="accent6">
                  <a:lumMod val="75000"/>
                </a:schemeClr>
              </a:solidFill>
            </a:rPr>
            <a:t>ثانياً : من حيث الأثر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ملزم للجانبين هو العقد الذي ينشأ منذ إبرامه التزامات في ذمة عاقديه </a:t>
          </a:r>
          <a:endParaRPr lang="ar-IQ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ملزم لجانب واحد هو العقد الذي ينشئ منذ إبرامه التزامات في ذمة أحد عاقديه دون الأخر</a:t>
          </a:r>
          <a:endParaRPr lang="ar-IQ" sz="2000" kern="1200" dirty="0"/>
        </a:p>
      </dsp:txBody>
      <dsp:txXfrm rot="16200000">
        <a:off x="2010671" y="1084974"/>
        <a:ext cx="5072098" cy="2902148"/>
      </dsp:txXfrm>
    </dsp:sp>
    <dsp:sp modelId="{9E242D52-27E5-486A-9493-8B6738274C2A}">
      <dsp:nvSpPr>
        <dsp:cNvPr id="0" name=""/>
        <dsp:cNvSpPr/>
      </dsp:nvSpPr>
      <dsp:spPr>
        <a:xfrm rot="16200000">
          <a:off x="5155760" y="1084974"/>
          <a:ext cx="5072098" cy="290214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chemeClr val="accent6">
                  <a:lumMod val="75000"/>
                </a:schemeClr>
              </a:solidFill>
            </a:rPr>
            <a:t>أولاً: من حيث التكوين</a:t>
          </a:r>
          <a:endParaRPr lang="ar-IQ" sz="2000" kern="1200" dirty="0">
            <a:solidFill>
              <a:schemeClr val="accent6">
                <a:lumMod val="75000"/>
              </a:schemeClr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رضائي يكفي لانعقاده مجرد التراضي</a:t>
          </a:r>
          <a:endParaRPr lang="ar-IQ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شكلي يجب أن يتخذ رضا العاقدين شكلاً معيناً يحدده القانون</a:t>
          </a:r>
          <a:endParaRPr lang="ar-IQ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kern="1200" dirty="0" smtClean="0"/>
            <a:t>عقد عيني هو العقد الذي يعتبر التسليم ركناً فيه ولا يكفي مجرد التراضي  </a:t>
          </a:r>
          <a:endParaRPr lang="ar-IQ" sz="2000" kern="1200" dirty="0"/>
        </a:p>
      </dsp:txBody>
      <dsp:txXfrm rot="16200000">
        <a:off x="5155760" y="1084974"/>
        <a:ext cx="5072098" cy="29021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F28B5-943F-48C7-A0BE-E308DE3B6F4E}">
      <dsp:nvSpPr>
        <dsp:cNvPr id="0" name=""/>
        <dsp:cNvSpPr/>
      </dsp:nvSpPr>
      <dsp:spPr>
        <a:xfrm>
          <a:off x="1448931" y="814842"/>
          <a:ext cx="2713564" cy="180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kern="1200" dirty="0" smtClean="0"/>
            <a:t>العقد الفوري هو العقد الذي لا يكون الزمن عنصراً جوهرياً فيه أي يمكن تنفيذه في الحال مثل أغلب عقود البيع</a:t>
          </a:r>
          <a:endParaRPr lang="ar-IQ" sz="1600" kern="1200" dirty="0"/>
        </a:p>
      </dsp:txBody>
      <dsp:txXfrm>
        <a:off x="1883101" y="814842"/>
        <a:ext cx="2279394" cy="1809947"/>
      </dsp:txXfrm>
    </dsp:sp>
    <dsp:sp modelId="{6F26C9B2-0B1E-44E4-9B7D-444F1ACF89DB}">
      <dsp:nvSpPr>
        <dsp:cNvPr id="0" name=""/>
        <dsp:cNvSpPr/>
      </dsp:nvSpPr>
      <dsp:spPr>
        <a:xfrm>
          <a:off x="1448931" y="2624789"/>
          <a:ext cx="2713564" cy="180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kern="1200" dirty="0" smtClean="0"/>
            <a:t>العقد المستمر هو العقد الذي يكون الزمن عنصراً جوهرياً فيه مثل عقد الإيجار وعقد التوريد</a:t>
          </a:r>
          <a:endParaRPr lang="ar-IQ" sz="1600" kern="1200" dirty="0"/>
        </a:p>
      </dsp:txBody>
      <dsp:txXfrm>
        <a:off x="1883101" y="2624789"/>
        <a:ext cx="2279394" cy="1809947"/>
      </dsp:txXfrm>
    </dsp:sp>
    <dsp:sp modelId="{5F38B922-2407-4ABA-9C6A-757F04DB23CC}">
      <dsp:nvSpPr>
        <dsp:cNvPr id="0" name=""/>
        <dsp:cNvSpPr/>
      </dsp:nvSpPr>
      <dsp:spPr>
        <a:xfrm>
          <a:off x="1696" y="91224"/>
          <a:ext cx="1809043" cy="1809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>
              <a:solidFill>
                <a:schemeClr val="accent6">
                  <a:lumMod val="75000"/>
                </a:schemeClr>
              </a:solidFill>
            </a:rPr>
            <a:t>خامساً:“العقد الفوري والمستمر</a:t>
          </a:r>
          <a:endParaRPr lang="ar-IQ" sz="1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696" y="91224"/>
        <a:ext cx="1809043" cy="1809043"/>
      </dsp:txXfrm>
    </dsp:sp>
    <dsp:sp modelId="{7EF744AF-2387-44F6-A69E-73F5B9FF5CB5}">
      <dsp:nvSpPr>
        <dsp:cNvPr id="0" name=""/>
        <dsp:cNvSpPr/>
      </dsp:nvSpPr>
      <dsp:spPr>
        <a:xfrm>
          <a:off x="5971538" y="814842"/>
          <a:ext cx="2713564" cy="180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kern="1200" dirty="0" smtClean="0"/>
            <a:t>العقد المحدد هو العقد الذي يحدد فيه كل من المتعاقدين عند تمام العقد مقدار ما أخذ ومقدار ما أعطى مثل عقود البيع</a:t>
          </a:r>
          <a:endParaRPr lang="ar-IQ" sz="1600" kern="1200" dirty="0"/>
        </a:p>
      </dsp:txBody>
      <dsp:txXfrm>
        <a:off x="6405709" y="814842"/>
        <a:ext cx="2279394" cy="1809947"/>
      </dsp:txXfrm>
    </dsp:sp>
    <dsp:sp modelId="{0F191CE1-FB71-453A-8958-54D53BD587DF}">
      <dsp:nvSpPr>
        <dsp:cNvPr id="0" name=""/>
        <dsp:cNvSpPr/>
      </dsp:nvSpPr>
      <dsp:spPr>
        <a:xfrm>
          <a:off x="5971538" y="2624789"/>
          <a:ext cx="2713564" cy="180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kern="1200" dirty="0" smtClean="0"/>
            <a:t>العقد الاحتمالي هو الذي لا يستطيع فيه كل من المتعاقدين أن يحدد وقت تمام العقد مقدار ما أخذ ومقدار ما أعطى مثل عقد الإيراد المرتب مدى الحياة</a:t>
          </a:r>
          <a:endParaRPr lang="ar-IQ" sz="1600" kern="1200" dirty="0"/>
        </a:p>
      </dsp:txBody>
      <dsp:txXfrm>
        <a:off x="6405709" y="2624789"/>
        <a:ext cx="2279394" cy="1809947"/>
      </dsp:txXfrm>
    </dsp:sp>
    <dsp:sp modelId="{584E32C6-EA6A-44BD-B279-F17CC702C29F}">
      <dsp:nvSpPr>
        <dsp:cNvPr id="0" name=""/>
        <dsp:cNvSpPr/>
      </dsp:nvSpPr>
      <dsp:spPr>
        <a:xfrm>
          <a:off x="4624371" y="17452"/>
          <a:ext cx="2048650" cy="1809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>
              <a:solidFill>
                <a:schemeClr val="accent6">
                  <a:lumMod val="75000"/>
                </a:schemeClr>
              </a:solidFill>
            </a:rPr>
            <a:t>رابعاً:العقد المحدد </a:t>
          </a:r>
          <a:r>
            <a:rPr lang="ar-IQ" sz="1700" kern="1200" dirty="0" err="1" smtClean="0">
              <a:solidFill>
                <a:schemeClr val="accent6">
                  <a:lumMod val="75000"/>
                </a:schemeClr>
              </a:solidFill>
            </a:rPr>
            <a:t>و</a:t>
          </a:r>
          <a:r>
            <a:rPr lang="ar-IQ" sz="1700" kern="1200" dirty="0" smtClean="0">
              <a:solidFill>
                <a:schemeClr val="accent6">
                  <a:lumMod val="75000"/>
                </a:schemeClr>
              </a:solidFill>
            </a:rPr>
            <a:t> الاحتمالي</a:t>
          </a:r>
          <a:endParaRPr lang="ar-IQ" sz="1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624371" y="17452"/>
        <a:ext cx="2048650" cy="1809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56B8F-977F-4B70-8C03-2152DBDEBDC1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3626D0-0443-4328-8C18-6ECFA87ABE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626D0-0443-4328-8C18-6ECFA87ABE65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5E9141-7E2B-4B7F-9D1E-162F1F41CC48}" type="datetimeFigureOut">
              <a:rPr lang="ar-IQ" smtClean="0"/>
              <a:pPr/>
              <a:t>01/07/1442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260047-26E4-4B9A-9098-27E03104E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audio" Target="../media/audio5.wav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8458200" cy="2004589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 smtClean="0"/>
              <a:t>محاضرات في القانون المدني ( مصادر الالتزام ) </a:t>
            </a:r>
            <a:br>
              <a:rPr lang="ar-IQ" sz="2800" b="1" dirty="0" smtClean="0"/>
            </a:br>
            <a:r>
              <a:rPr lang="ar-IQ" sz="2800" b="1" dirty="0" smtClean="0"/>
              <a:t>قسم القانون / المرحلة الثانية</a:t>
            </a:r>
            <a:br>
              <a:rPr lang="ar-IQ" sz="2800" b="1" dirty="0" smtClean="0"/>
            </a:br>
            <a:r>
              <a:rPr lang="ar-IQ" sz="2800" b="1" dirty="0" smtClean="0"/>
              <a:t>(المحاضرة الأولى)</a:t>
            </a:r>
            <a:endParaRPr lang="ar-IQ" sz="2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1000" y="3357562"/>
            <a:ext cx="8458200" cy="1443038"/>
          </a:xfrm>
        </p:spPr>
        <p:txBody>
          <a:bodyPr>
            <a:noAutofit/>
          </a:bodyPr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عنوان المحاضرة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الالتزام وأنواعه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</a:rPr>
              <a:t>والعقد وأنواعه</a:t>
            </a:r>
            <a:endParaRPr lang="ar-IQ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089548"/>
          </a:xfrm>
        </p:spPr>
        <p:txBody>
          <a:bodyPr>
            <a:normAutofit/>
          </a:bodyPr>
          <a:lstStyle/>
          <a:p>
            <a:r>
              <a:rPr lang="ar-IQ" sz="2800" dirty="0" smtClean="0"/>
              <a:t>هو رابطة قانونية ما بين شخصين دائن ومدين يطالب بمقتضاها الدائن مدينه بأن ينقل حقاً عينياً أو أن يقوم بعمل أو أن يمتنع عن عمل</a:t>
            </a:r>
          </a:p>
          <a:p>
            <a:pPr algn="ctr">
              <a:buNone/>
            </a:pPr>
            <a:r>
              <a:rPr lang="ar-IQ" sz="2800" b="1" dirty="0" smtClean="0">
                <a:solidFill>
                  <a:srgbClr val="C00000"/>
                </a:solidFill>
              </a:rPr>
              <a:t>تحليل التعريف </a:t>
            </a:r>
          </a:p>
          <a:p>
            <a:pPr algn="ctr">
              <a:buNone/>
            </a:pPr>
            <a:endParaRPr lang="ar-IQ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IQ" sz="2000" b="1" dirty="0" smtClean="0">
                <a:solidFill>
                  <a:srgbClr val="C00000"/>
                </a:solidFill>
              </a:rPr>
              <a:t>الالتزام رابطة قانونية    الالتزام رابطة شخصية             الالتزام عبء مالي </a:t>
            </a:r>
          </a:p>
          <a:p>
            <a:pPr>
              <a:buNone/>
            </a:pPr>
            <a:r>
              <a:rPr lang="ar-IQ" sz="1400" b="1" dirty="0" smtClean="0"/>
              <a:t>أي قيد يرد على إرادة المدين          أي رابطة بين شخصين         أي أن محل التزام المدين يقيم بالنقود</a:t>
            </a:r>
          </a:p>
          <a:p>
            <a:pPr>
              <a:buNone/>
            </a:pPr>
            <a:r>
              <a:rPr lang="ar-IQ" sz="1400" b="1" dirty="0" smtClean="0"/>
              <a:t>و يتعلق بذمة المدين لا بشخصه    صاحب الحق الدائن والملتزم       كما في نقل الملكية أو القيام بعمل أو  </a:t>
            </a:r>
          </a:p>
          <a:p>
            <a:pPr>
              <a:buNone/>
            </a:pPr>
            <a:r>
              <a:rPr lang="ar-IQ" sz="1400" b="1" dirty="0"/>
              <a:t> </a:t>
            </a:r>
            <a:r>
              <a:rPr lang="ar-IQ" sz="1400" b="1" dirty="0" smtClean="0"/>
              <a:t>ويتحلل إلى عنصرين مديونية             وهو المدين                                الامتناع عن عمل   </a:t>
            </a:r>
          </a:p>
          <a:p>
            <a:pPr>
              <a:buNone/>
            </a:pPr>
            <a:r>
              <a:rPr lang="ar-IQ" sz="1400" b="1" dirty="0"/>
              <a:t> </a:t>
            </a:r>
            <a:r>
              <a:rPr lang="ar-IQ" sz="1400" b="1" dirty="0" smtClean="0"/>
              <a:t>ومسؤولية             </a:t>
            </a:r>
          </a:p>
        </p:txBody>
      </p:sp>
      <p:sp>
        <p:nvSpPr>
          <p:cNvPr id="4" name="نجمة ذات 16 نقطة 3"/>
          <p:cNvSpPr/>
          <p:nvPr/>
        </p:nvSpPr>
        <p:spPr>
          <a:xfrm>
            <a:off x="357158" y="214290"/>
            <a:ext cx="8286808" cy="1214446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تعريف الالتزام ( الحق الشخصي)</a:t>
            </a:r>
            <a:endParaRPr lang="ar-IQ" sz="20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500562" y="3500438"/>
            <a:ext cx="2143140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4322761" y="374967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 flipV="1">
            <a:off x="2643174" y="3500438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18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2214546" y="214290"/>
            <a:ext cx="5572164" cy="114300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>
                <a:solidFill>
                  <a:schemeClr val="bg1"/>
                </a:solidFill>
              </a:rPr>
              <a:t>أنواع الالتزامات</a:t>
            </a:r>
            <a:endParaRPr lang="ar-IQ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1714480" y="214290"/>
            <a:ext cx="6143668" cy="10715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chemeClr val="bg1"/>
                </a:solidFill>
              </a:rPr>
              <a:t>تكملة أنواع الالتزامات</a:t>
            </a:r>
            <a:endParaRPr lang="ar-IQ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285720" y="2000240"/>
          <a:ext cx="4186238" cy="4097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مكعب 3"/>
          <p:cNvSpPr/>
          <p:nvPr/>
        </p:nvSpPr>
        <p:spPr>
          <a:xfrm>
            <a:off x="1714480" y="357166"/>
            <a:ext cx="5929354" cy="92869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dirty="0" smtClean="0"/>
              <a:t>مصادر الالتزام</a:t>
            </a:r>
            <a:endParaRPr lang="ar-IQ" sz="3600" dirty="0"/>
          </a:p>
        </p:txBody>
      </p:sp>
      <p:graphicFrame>
        <p:nvGraphicFramePr>
          <p:cNvPr id="7" name="رسم تخطيطي 6"/>
          <p:cNvGraphicFramePr/>
          <p:nvPr/>
        </p:nvGraphicFramePr>
        <p:xfrm>
          <a:off x="4643438" y="2071678"/>
          <a:ext cx="4071966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5500694" y="1500174"/>
            <a:ext cx="242889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/>
              <a:t>تصرف قانوني</a:t>
            </a:r>
            <a:endParaRPr lang="ar-IQ" sz="28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428728" y="1571612"/>
            <a:ext cx="2071702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smtClean="0"/>
              <a:t>واقعة </a:t>
            </a:r>
            <a:r>
              <a:rPr lang="ar-IQ" sz="2800" b="1" dirty="0" smtClean="0"/>
              <a:t>قانونية</a:t>
            </a:r>
            <a:endParaRPr lang="ar-IQ" sz="2400" b="1" dirty="0"/>
          </a:p>
        </p:txBody>
      </p:sp>
    </p:spTree>
  </p:cSld>
  <p:clrMapOvr>
    <a:masterClrMapping/>
  </p:clrMapOvr>
  <p:transition spd="slow">
    <p:newsflash/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2400" dirty="0" smtClean="0"/>
              <a:t>المادة (73) من القانون المدني العراقي عرفت العقد بأنه (( ارتباط الإيجاب الصادر من أحد العاقدين بقبول الأخر على وجه يثبت أثره في المعقود عليه )) </a:t>
            </a:r>
          </a:p>
          <a:p>
            <a:pPr algn="ctr">
              <a:buNone/>
            </a:pPr>
            <a:r>
              <a:rPr lang="ar-IQ" sz="2400" dirty="0" smtClean="0"/>
              <a:t> تحليل التعريف</a:t>
            </a:r>
          </a:p>
          <a:p>
            <a:pPr algn="ctr">
              <a:buNone/>
            </a:pPr>
            <a:endParaRPr lang="ar-IQ" sz="2400" dirty="0" smtClean="0"/>
          </a:p>
          <a:p>
            <a:pPr>
              <a:buNone/>
            </a:pPr>
            <a:r>
              <a:rPr lang="ar-IQ" sz="2400" dirty="0" smtClean="0"/>
              <a:t> </a:t>
            </a:r>
            <a:r>
              <a:rPr lang="ar-IQ" sz="1800" dirty="0" smtClean="0"/>
              <a:t>أن العقد أرادتان متحدتان لا إرادة واحدة              أن ارتباط </a:t>
            </a:r>
            <a:r>
              <a:rPr lang="ar-IQ" sz="1800" dirty="0" err="1" smtClean="0"/>
              <a:t>الايجاب</a:t>
            </a:r>
            <a:r>
              <a:rPr lang="ar-IQ" sz="1800" dirty="0" smtClean="0"/>
              <a:t> بالقبول إنما يتم  </a:t>
            </a:r>
          </a:p>
          <a:p>
            <a:pPr>
              <a:buNone/>
            </a:pPr>
            <a:r>
              <a:rPr lang="ar-IQ" sz="1800" dirty="0" smtClean="0"/>
              <a:t> وبهذا يختلف العقد عن الإرادة المنفردة            وفقاً </a:t>
            </a:r>
            <a:r>
              <a:rPr lang="ar-IQ" sz="1800" dirty="0" err="1" smtClean="0"/>
              <a:t>لأنتقال</a:t>
            </a:r>
            <a:r>
              <a:rPr lang="ar-IQ" sz="1800" dirty="0" smtClean="0"/>
              <a:t> محل العقد من ذمة المدين </a:t>
            </a:r>
          </a:p>
          <a:p>
            <a:pPr>
              <a:buNone/>
            </a:pPr>
            <a:r>
              <a:rPr lang="ar-IQ" sz="1800" dirty="0" smtClean="0"/>
              <a:t>        التي هي نتاج إرادة واحدة                              إلى ذمة الدائن</a:t>
            </a:r>
          </a:p>
          <a:p>
            <a:pPr algn="l">
              <a:buNone/>
            </a:pPr>
            <a:r>
              <a:rPr lang="ar-IQ" sz="1800" dirty="0" smtClean="0"/>
              <a:t> </a:t>
            </a:r>
          </a:p>
        </p:txBody>
      </p:sp>
      <p:sp>
        <p:nvSpPr>
          <p:cNvPr id="4" name="تمرير عمودي 3"/>
          <p:cNvSpPr/>
          <p:nvPr/>
        </p:nvSpPr>
        <p:spPr>
          <a:xfrm>
            <a:off x="2786050" y="214290"/>
            <a:ext cx="3571900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مصدر الالتزام الأول </a:t>
            </a:r>
          </a:p>
          <a:p>
            <a:pPr algn="ctr"/>
            <a:r>
              <a:rPr lang="ar-IQ" sz="2800" b="1" dirty="0" smtClean="0"/>
              <a:t>(العقد)</a:t>
            </a:r>
            <a:endParaRPr lang="ar-IQ" sz="2800" b="1" dirty="0"/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4714876" y="3286124"/>
            <a:ext cx="1643074" cy="42862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3143240" y="3286124"/>
            <a:ext cx="1571636" cy="42862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2928926" y="285728"/>
            <a:ext cx="3500462" cy="10715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chemeClr val="accent6">
                    <a:lumMod val="75000"/>
                  </a:schemeClr>
                </a:solidFill>
              </a:rPr>
              <a:t>أنواع العقود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ld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مخطط انسيابي: متعدد المستندات 3"/>
          <p:cNvSpPr/>
          <p:nvPr/>
        </p:nvSpPr>
        <p:spPr>
          <a:xfrm>
            <a:off x="2714612" y="0"/>
            <a:ext cx="4214842" cy="135729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>
                <a:solidFill>
                  <a:schemeClr val="accent6">
                    <a:lumMod val="75000"/>
                  </a:schemeClr>
                </a:solidFill>
              </a:rPr>
              <a:t>تكملة أنواع العقود</a:t>
            </a:r>
            <a:endParaRPr lang="ar-IQ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 بعون الله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dirty="0" smtClean="0"/>
              <a:t>أن شاء الله </a:t>
            </a:r>
            <a:r>
              <a:rPr lang="ar-IQ" dirty="0" err="1" smtClean="0"/>
              <a:t>نلتقيكم</a:t>
            </a:r>
            <a:r>
              <a:rPr lang="ar-IQ" dirty="0" smtClean="0"/>
              <a:t> في المحاضرة الثانية من مصادر الالتزام وموضوع ( أركان العقد )</a:t>
            </a:r>
          </a:p>
          <a:p>
            <a:pPr algn="ctr"/>
            <a:endParaRPr lang="ar-IQ" dirty="0" smtClean="0"/>
          </a:p>
          <a:p>
            <a:pPr algn="ctr"/>
            <a:endParaRPr lang="ar-IQ" dirty="0" smtClean="0"/>
          </a:p>
          <a:p>
            <a:pPr algn="ctr">
              <a:buNone/>
            </a:pPr>
            <a:r>
              <a:rPr lang="ar-IQ" dirty="0" smtClean="0"/>
              <a:t>م.د. صدام بدن رحيمة </a:t>
            </a:r>
            <a:r>
              <a:rPr lang="ar-IQ" smtClean="0"/>
              <a:t>الساعدي</a:t>
            </a:r>
            <a:endParaRPr lang="ar-IQ" dirty="0"/>
          </a:p>
        </p:txBody>
      </p:sp>
    </p:spTree>
  </p:cSld>
  <p:clrMapOvr>
    <a:masterClrMapping/>
  </p:clrMapOvr>
  <p:transition spd="slow">
    <p:push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331</TotalTime>
  <Words>607</Words>
  <Application>Microsoft Office PowerPoint</Application>
  <PresentationFormat>عرض على الشاشة (3:4)‏</PresentationFormat>
  <Paragraphs>76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رحلة</vt:lpstr>
      <vt:lpstr>محاضرات في القانون المدني ( مصادر الالتزام )  قسم القانون / المرحلة الثانية (المحاضرة الأولى)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( مصادر الالتزام )  قسم القانون المرحلة الثانية</dc:title>
  <dc:creator>ALMUSTAFA</dc:creator>
  <cp:lastModifiedBy>DR.Ahmed Saker 2O14</cp:lastModifiedBy>
  <cp:revision>29</cp:revision>
  <dcterms:created xsi:type="dcterms:W3CDTF">2020-12-05T12:49:05Z</dcterms:created>
  <dcterms:modified xsi:type="dcterms:W3CDTF">2021-02-12T11:17:59Z</dcterms:modified>
</cp:coreProperties>
</file>