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25FD5-D85E-4027-A5B4-3A040EEAF6B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31D0AF4-5547-4FE7-B1F3-43E4EBF5B2D8}">
      <dgm:prSet phldrT="[نص]" custT="1"/>
      <dgm:spPr/>
      <dgm:t>
        <a:bodyPr/>
        <a:lstStyle/>
        <a:p>
          <a:pPr rtl="1"/>
          <a:r>
            <a:rPr lang="ar-IQ" sz="2000" dirty="0" smtClean="0"/>
            <a:t> - تعريف القبول</a:t>
          </a:r>
        </a:p>
        <a:p>
          <a:pPr rtl="1"/>
          <a:r>
            <a:rPr lang="ar-IQ" sz="2000" dirty="0" smtClean="0"/>
            <a:t>- شروط القبول</a:t>
          </a:r>
        </a:p>
        <a:p>
          <a:pPr rtl="1"/>
          <a:r>
            <a:rPr lang="ar-IQ" sz="2000" dirty="0" smtClean="0"/>
            <a:t>- حرية القبول</a:t>
          </a:r>
          <a:endParaRPr lang="ar-IQ" sz="2000" dirty="0"/>
        </a:p>
      </dgm:t>
    </dgm:pt>
    <dgm:pt modelId="{3BAF74CB-18F7-4EDD-B9F0-A90F45BE6620}" type="parTrans" cxnId="{41BBD176-FB1B-4BFF-95FA-BB400060B618}">
      <dgm:prSet/>
      <dgm:spPr/>
      <dgm:t>
        <a:bodyPr/>
        <a:lstStyle/>
        <a:p>
          <a:pPr rtl="1"/>
          <a:endParaRPr lang="ar-IQ"/>
        </a:p>
      </dgm:t>
    </dgm:pt>
    <dgm:pt modelId="{F733FF65-E3C0-47DB-8642-36F592C457A8}" type="sibTrans" cxnId="{41BBD176-FB1B-4BFF-95FA-BB400060B618}">
      <dgm:prSet/>
      <dgm:spPr/>
      <dgm:t>
        <a:bodyPr/>
        <a:lstStyle/>
        <a:p>
          <a:pPr rtl="1"/>
          <a:endParaRPr lang="ar-IQ"/>
        </a:p>
      </dgm:t>
    </dgm:pt>
    <dgm:pt modelId="{5459CE26-857D-41B0-A187-B133855DC32F}">
      <dgm:prSet phldrT="[نص]" custT="1"/>
      <dgm:spPr/>
      <dgm:t>
        <a:bodyPr/>
        <a:lstStyle/>
        <a:p>
          <a:pPr rtl="1"/>
          <a:r>
            <a:rPr lang="ar-IQ" sz="2000" dirty="0" smtClean="0"/>
            <a:t>- حالات خاصة للقبول  </a:t>
          </a:r>
        </a:p>
        <a:p>
          <a:pPr rtl="1"/>
          <a:r>
            <a:rPr lang="ar-IQ" sz="2000" dirty="0" smtClean="0"/>
            <a:t>1- السكوت الملابس  </a:t>
          </a:r>
        </a:p>
        <a:p>
          <a:pPr rtl="1"/>
          <a:r>
            <a:rPr lang="ar-IQ" sz="2000" dirty="0" smtClean="0"/>
            <a:t>2- القبول في عقود الإذعان</a:t>
          </a:r>
          <a:endParaRPr lang="ar-IQ" sz="2000" dirty="0"/>
        </a:p>
      </dgm:t>
    </dgm:pt>
    <dgm:pt modelId="{D8F8288C-B424-4DCA-AC7F-F4BCB4AB0F43}" type="parTrans" cxnId="{06B2EC75-6C33-4927-BCDF-5E2A1C9A5C51}">
      <dgm:prSet/>
      <dgm:spPr/>
      <dgm:t>
        <a:bodyPr/>
        <a:lstStyle/>
        <a:p>
          <a:pPr rtl="1"/>
          <a:endParaRPr lang="ar-IQ"/>
        </a:p>
      </dgm:t>
    </dgm:pt>
    <dgm:pt modelId="{4C95009D-8231-4030-BEFA-1CF3C503D57A}" type="sibTrans" cxnId="{06B2EC75-6C33-4927-BCDF-5E2A1C9A5C51}">
      <dgm:prSet/>
      <dgm:spPr/>
      <dgm:t>
        <a:bodyPr/>
        <a:lstStyle/>
        <a:p>
          <a:pPr rtl="1"/>
          <a:endParaRPr lang="ar-IQ"/>
        </a:p>
      </dgm:t>
    </dgm:pt>
    <dgm:pt modelId="{55C03DAA-0130-4C85-B996-49E15B4FB2EB}">
      <dgm:prSet phldrT="[نص]" custT="1"/>
      <dgm:spPr/>
      <dgm:t>
        <a:bodyPr/>
        <a:lstStyle/>
        <a:p>
          <a:pPr rtl="1"/>
          <a:r>
            <a:rPr lang="ar-IQ" sz="2000" dirty="0" smtClean="0"/>
            <a:t>- اقتران الإيجاب بالقبول </a:t>
          </a:r>
        </a:p>
        <a:p>
          <a:pPr rtl="1"/>
          <a:r>
            <a:rPr lang="ar-IQ" sz="2000" dirty="0" smtClean="0"/>
            <a:t>1- التعاقد بين حاضرين</a:t>
          </a:r>
        </a:p>
        <a:p>
          <a:pPr rtl="1"/>
          <a:r>
            <a:rPr lang="ar-IQ" sz="2000" dirty="0" smtClean="0"/>
            <a:t>2- التعاقد بين غائبين</a:t>
          </a:r>
        </a:p>
        <a:p>
          <a:pPr rtl="1"/>
          <a:endParaRPr lang="ar-IQ" sz="2000" dirty="0"/>
        </a:p>
      </dgm:t>
    </dgm:pt>
    <dgm:pt modelId="{D0F40281-9547-4B4D-BDC7-5D1C464E01DE}" type="parTrans" cxnId="{BFF43E32-18C8-4F47-893A-43C7D83254C5}">
      <dgm:prSet/>
      <dgm:spPr/>
      <dgm:t>
        <a:bodyPr/>
        <a:lstStyle/>
        <a:p>
          <a:pPr rtl="1"/>
          <a:endParaRPr lang="ar-IQ"/>
        </a:p>
      </dgm:t>
    </dgm:pt>
    <dgm:pt modelId="{6F82BEEA-2AF2-42EF-B5D2-81C862AB43FB}" type="sibTrans" cxnId="{BFF43E32-18C8-4F47-893A-43C7D83254C5}">
      <dgm:prSet/>
      <dgm:spPr/>
      <dgm:t>
        <a:bodyPr/>
        <a:lstStyle/>
        <a:p>
          <a:pPr rtl="1"/>
          <a:endParaRPr lang="ar-IQ"/>
        </a:p>
      </dgm:t>
    </dgm:pt>
    <dgm:pt modelId="{BA9F8D91-1550-43F1-8CD3-6FFCC6F21DAD}" type="pres">
      <dgm:prSet presAssocID="{C6625FD5-D85E-4027-A5B4-3A040EEAF6B4}" presName="arrowDiagram" presStyleCnt="0">
        <dgm:presLayoutVars>
          <dgm:chMax val="5"/>
          <dgm:dir/>
          <dgm:resizeHandles val="exact"/>
        </dgm:presLayoutVars>
      </dgm:prSet>
      <dgm:spPr/>
    </dgm:pt>
    <dgm:pt modelId="{F7A85003-225A-4456-81EE-060DD7327E7D}" type="pres">
      <dgm:prSet presAssocID="{C6625FD5-D85E-4027-A5B4-3A040EEAF6B4}" presName="arrow" presStyleLbl="bgShp" presStyleIdx="0" presStyleCnt="1" custLinFactNeighborX="2648" custLinFactNeighborY="-632"/>
      <dgm:spPr/>
    </dgm:pt>
    <dgm:pt modelId="{377BBB5B-324D-44CF-86C1-49AD85AB86CE}" type="pres">
      <dgm:prSet presAssocID="{C6625FD5-D85E-4027-A5B4-3A040EEAF6B4}" presName="arrowDiagram3" presStyleCnt="0"/>
      <dgm:spPr/>
    </dgm:pt>
    <dgm:pt modelId="{B8FA264C-6DDF-4D04-A056-F0944A3FAD17}" type="pres">
      <dgm:prSet presAssocID="{031D0AF4-5547-4FE7-B1F3-43E4EBF5B2D8}" presName="bullet3a" presStyleLbl="node1" presStyleIdx="0" presStyleCnt="3"/>
      <dgm:spPr/>
    </dgm:pt>
    <dgm:pt modelId="{506AC64B-CE35-4ADE-AB2F-FA85AC52448D}" type="pres">
      <dgm:prSet presAssocID="{031D0AF4-5547-4FE7-B1F3-43E4EBF5B2D8}" presName="textBox3a" presStyleLbl="revTx" presStyleIdx="0" presStyleCnt="3" custScaleY="7179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516B78D-5B0B-4BFF-AE9C-389FDF25A1F2}" type="pres">
      <dgm:prSet presAssocID="{5459CE26-857D-41B0-A187-B133855DC32F}" presName="bullet3b" presStyleLbl="node1" presStyleIdx="1" presStyleCnt="3"/>
      <dgm:spPr/>
    </dgm:pt>
    <dgm:pt modelId="{08F479D8-200B-433B-8859-0600FF012D87}" type="pres">
      <dgm:prSet presAssocID="{5459CE26-857D-41B0-A187-B133855DC32F}" presName="textBox3b" presStyleLbl="revTx" presStyleIdx="1" presStyleCnt="3" custScaleX="139755" custScaleY="75094" custLinFactNeighborX="881" custLinFactNeighborY="1245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855F645-717B-416D-8829-D1079BAC7A78}" type="pres">
      <dgm:prSet presAssocID="{55C03DAA-0130-4C85-B996-49E15B4FB2EB}" presName="bullet3c" presStyleLbl="node1" presStyleIdx="2" presStyleCnt="3"/>
      <dgm:spPr/>
    </dgm:pt>
    <dgm:pt modelId="{8C39356A-68AD-4793-B172-7E509FAAB75C}" type="pres">
      <dgm:prSet presAssocID="{55C03DAA-0130-4C85-B996-49E15B4FB2EB}" presName="textBox3c" presStyleLbl="revTx" presStyleIdx="2" presStyleCnt="3" custScaleX="118043" custScaleY="75544" custLinFactNeighborX="-4885" custLinFactNeighborY="1222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0236C55-7313-469C-83AD-03D2E84B44F4}" type="presOf" srcId="{C6625FD5-D85E-4027-A5B4-3A040EEAF6B4}" destId="{BA9F8D91-1550-43F1-8CD3-6FFCC6F21DAD}" srcOrd="0" destOrd="0" presId="urn:microsoft.com/office/officeart/2005/8/layout/arrow2"/>
    <dgm:cxn modelId="{80278A00-5241-4C44-B003-5E35C7D98B6D}" type="presOf" srcId="{55C03DAA-0130-4C85-B996-49E15B4FB2EB}" destId="{8C39356A-68AD-4793-B172-7E509FAAB75C}" srcOrd="0" destOrd="0" presId="urn:microsoft.com/office/officeart/2005/8/layout/arrow2"/>
    <dgm:cxn modelId="{06B2EC75-6C33-4927-BCDF-5E2A1C9A5C51}" srcId="{C6625FD5-D85E-4027-A5B4-3A040EEAF6B4}" destId="{5459CE26-857D-41B0-A187-B133855DC32F}" srcOrd="1" destOrd="0" parTransId="{D8F8288C-B424-4DCA-AC7F-F4BCB4AB0F43}" sibTransId="{4C95009D-8231-4030-BEFA-1CF3C503D57A}"/>
    <dgm:cxn modelId="{068D30EE-8DEB-4794-A82A-EDA08DF811F4}" type="presOf" srcId="{5459CE26-857D-41B0-A187-B133855DC32F}" destId="{08F479D8-200B-433B-8859-0600FF012D87}" srcOrd="0" destOrd="0" presId="urn:microsoft.com/office/officeart/2005/8/layout/arrow2"/>
    <dgm:cxn modelId="{41BBD176-FB1B-4BFF-95FA-BB400060B618}" srcId="{C6625FD5-D85E-4027-A5B4-3A040EEAF6B4}" destId="{031D0AF4-5547-4FE7-B1F3-43E4EBF5B2D8}" srcOrd="0" destOrd="0" parTransId="{3BAF74CB-18F7-4EDD-B9F0-A90F45BE6620}" sibTransId="{F733FF65-E3C0-47DB-8642-36F592C457A8}"/>
    <dgm:cxn modelId="{9B502D12-F2BD-496A-907C-CD70FD189E3F}" type="presOf" srcId="{031D0AF4-5547-4FE7-B1F3-43E4EBF5B2D8}" destId="{506AC64B-CE35-4ADE-AB2F-FA85AC52448D}" srcOrd="0" destOrd="0" presId="urn:microsoft.com/office/officeart/2005/8/layout/arrow2"/>
    <dgm:cxn modelId="{BFF43E32-18C8-4F47-893A-43C7D83254C5}" srcId="{C6625FD5-D85E-4027-A5B4-3A040EEAF6B4}" destId="{55C03DAA-0130-4C85-B996-49E15B4FB2EB}" srcOrd="2" destOrd="0" parTransId="{D0F40281-9547-4B4D-BDC7-5D1C464E01DE}" sibTransId="{6F82BEEA-2AF2-42EF-B5D2-81C862AB43FB}"/>
    <dgm:cxn modelId="{AABA455A-639D-4F9E-99DE-FD771F649026}" type="presParOf" srcId="{BA9F8D91-1550-43F1-8CD3-6FFCC6F21DAD}" destId="{F7A85003-225A-4456-81EE-060DD7327E7D}" srcOrd="0" destOrd="0" presId="urn:microsoft.com/office/officeart/2005/8/layout/arrow2"/>
    <dgm:cxn modelId="{D434798C-74C2-4CA9-A556-DDEB48020EDE}" type="presParOf" srcId="{BA9F8D91-1550-43F1-8CD3-6FFCC6F21DAD}" destId="{377BBB5B-324D-44CF-86C1-49AD85AB86CE}" srcOrd="1" destOrd="0" presId="urn:microsoft.com/office/officeart/2005/8/layout/arrow2"/>
    <dgm:cxn modelId="{1C43098F-7A1B-4FAB-A4E7-383555B37C31}" type="presParOf" srcId="{377BBB5B-324D-44CF-86C1-49AD85AB86CE}" destId="{B8FA264C-6DDF-4D04-A056-F0944A3FAD17}" srcOrd="0" destOrd="0" presId="urn:microsoft.com/office/officeart/2005/8/layout/arrow2"/>
    <dgm:cxn modelId="{0DB741C4-A7A7-4858-AC85-1B9BB4A5199A}" type="presParOf" srcId="{377BBB5B-324D-44CF-86C1-49AD85AB86CE}" destId="{506AC64B-CE35-4ADE-AB2F-FA85AC52448D}" srcOrd="1" destOrd="0" presId="urn:microsoft.com/office/officeart/2005/8/layout/arrow2"/>
    <dgm:cxn modelId="{71EE9DAC-AFB8-4B8A-A238-79F38C04CF00}" type="presParOf" srcId="{377BBB5B-324D-44CF-86C1-49AD85AB86CE}" destId="{0516B78D-5B0B-4BFF-AE9C-389FDF25A1F2}" srcOrd="2" destOrd="0" presId="urn:microsoft.com/office/officeart/2005/8/layout/arrow2"/>
    <dgm:cxn modelId="{D24123FB-345D-454C-874E-9CEC32BC2F17}" type="presParOf" srcId="{377BBB5B-324D-44CF-86C1-49AD85AB86CE}" destId="{08F479D8-200B-433B-8859-0600FF012D87}" srcOrd="3" destOrd="0" presId="urn:microsoft.com/office/officeart/2005/8/layout/arrow2"/>
    <dgm:cxn modelId="{23F185B0-F473-4253-ABAC-85D896B11B58}" type="presParOf" srcId="{377BBB5B-324D-44CF-86C1-49AD85AB86CE}" destId="{B855F645-717B-416D-8829-D1079BAC7A78}" srcOrd="4" destOrd="0" presId="urn:microsoft.com/office/officeart/2005/8/layout/arrow2"/>
    <dgm:cxn modelId="{D8578D8F-690C-4C8B-B416-26459C4907D7}" type="presParOf" srcId="{377BBB5B-324D-44CF-86C1-49AD85AB86CE}" destId="{8C39356A-68AD-4793-B172-7E509FAAB75C}" srcOrd="5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ED3940-E517-498A-BB5C-E8C9EAD4A36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A9F6E71D-5042-4610-B051-086FFE458BD5}">
      <dgm:prSet phldrT="[نص]" custT="1"/>
      <dgm:spPr/>
      <dgm:t>
        <a:bodyPr/>
        <a:lstStyle/>
        <a:p>
          <a:pPr rtl="1"/>
          <a:r>
            <a:rPr lang="ar-IQ" sz="3200" dirty="0" smtClean="0">
              <a:solidFill>
                <a:srgbClr val="FFFF00"/>
              </a:solidFill>
            </a:rPr>
            <a:t>حرية القبول</a:t>
          </a:r>
          <a:endParaRPr lang="ar-IQ" sz="3200" dirty="0">
            <a:solidFill>
              <a:srgbClr val="FFFF00"/>
            </a:solidFill>
          </a:endParaRPr>
        </a:p>
      </dgm:t>
    </dgm:pt>
    <dgm:pt modelId="{E806B9FE-AB72-4C96-8CB9-D5705378E897}" type="parTrans" cxnId="{1FE6CDAB-A380-447A-9F69-A8DB3F91BD4C}">
      <dgm:prSet/>
      <dgm:spPr/>
      <dgm:t>
        <a:bodyPr/>
        <a:lstStyle/>
        <a:p>
          <a:pPr rtl="1"/>
          <a:endParaRPr lang="ar-IQ"/>
        </a:p>
      </dgm:t>
    </dgm:pt>
    <dgm:pt modelId="{5256DED6-D652-40D4-B434-39FFCD8FF573}" type="sibTrans" cxnId="{1FE6CDAB-A380-447A-9F69-A8DB3F91BD4C}">
      <dgm:prSet/>
      <dgm:spPr/>
      <dgm:t>
        <a:bodyPr/>
        <a:lstStyle/>
        <a:p>
          <a:pPr rtl="1"/>
          <a:endParaRPr lang="ar-IQ"/>
        </a:p>
      </dgm:t>
    </dgm:pt>
    <dgm:pt modelId="{8EE707DC-5304-4A08-97C9-19774AF50D6A}">
      <dgm:prSet phldrT="[نص]" custT="1"/>
      <dgm:spPr/>
      <dgm:t>
        <a:bodyPr/>
        <a:lstStyle/>
        <a:p>
          <a:pPr rtl="1"/>
          <a:r>
            <a:rPr lang="ar-IQ" sz="2000" b="0" dirty="0" smtClean="0"/>
            <a:t>حرية القبول من عدمه من قبل من وجه إليه الإيجاب ( الإيجاب ) ليست مطلقه بل مقيدة  بعدم التعسف في استعمال رخصة الرفض </a:t>
          </a:r>
          <a:endParaRPr lang="ar-IQ" sz="2000" b="0" dirty="0"/>
        </a:p>
      </dgm:t>
    </dgm:pt>
    <dgm:pt modelId="{4AAC11AF-49AA-4FB8-8C7A-BD7B6B8711A3}" type="parTrans" cxnId="{80C9A318-1A00-4529-AEA9-B71C2DB72512}">
      <dgm:prSet/>
      <dgm:spPr/>
      <dgm:t>
        <a:bodyPr/>
        <a:lstStyle/>
        <a:p>
          <a:pPr rtl="1"/>
          <a:endParaRPr lang="ar-IQ"/>
        </a:p>
      </dgm:t>
    </dgm:pt>
    <dgm:pt modelId="{5F1FE538-F6B6-44D3-8066-49309E8051FB}" type="sibTrans" cxnId="{80C9A318-1A00-4529-AEA9-B71C2DB72512}">
      <dgm:prSet/>
      <dgm:spPr/>
      <dgm:t>
        <a:bodyPr/>
        <a:lstStyle/>
        <a:p>
          <a:pPr rtl="1"/>
          <a:endParaRPr lang="ar-IQ"/>
        </a:p>
      </dgm:t>
    </dgm:pt>
    <dgm:pt modelId="{41BB9F91-266D-48EA-B9B9-9EED5051F6FA}">
      <dgm:prSet phldrT="[نص]" custT="1"/>
      <dgm:spPr/>
      <dgm:t>
        <a:bodyPr/>
        <a:lstStyle/>
        <a:p>
          <a:pPr rtl="1"/>
          <a:r>
            <a:rPr lang="ar-IQ" sz="2000" b="0" dirty="0" smtClean="0"/>
            <a:t>لأنه هو الذي وجه الدعوة للتعاقد وحدد شروطه فلا يجوز له رفض القبول إلا لسبب مشروع </a:t>
          </a:r>
          <a:endParaRPr lang="ar-IQ" sz="2000" b="0" dirty="0"/>
        </a:p>
      </dgm:t>
    </dgm:pt>
    <dgm:pt modelId="{5B44CEAC-87B3-4FC7-A5C2-94D1065B7AA2}" type="parTrans" cxnId="{7B98F0A1-2BEB-4DD1-A9EE-30E06BAD6F0E}">
      <dgm:prSet/>
      <dgm:spPr/>
      <dgm:t>
        <a:bodyPr/>
        <a:lstStyle/>
        <a:p>
          <a:pPr rtl="1"/>
          <a:endParaRPr lang="ar-IQ"/>
        </a:p>
      </dgm:t>
    </dgm:pt>
    <dgm:pt modelId="{7E755194-2E10-4327-8DD7-AEF3B352C60F}" type="sibTrans" cxnId="{7B98F0A1-2BEB-4DD1-A9EE-30E06BAD6F0E}">
      <dgm:prSet/>
      <dgm:spPr/>
      <dgm:t>
        <a:bodyPr/>
        <a:lstStyle/>
        <a:p>
          <a:pPr rtl="1"/>
          <a:endParaRPr lang="ar-IQ"/>
        </a:p>
      </dgm:t>
    </dgm:pt>
    <dgm:pt modelId="{92C6ABBB-4211-46C1-A105-EC316E912210}">
      <dgm:prSet phldrT="[نص]" custT="1"/>
      <dgm:spPr/>
      <dgm:t>
        <a:bodyPr/>
        <a:lstStyle/>
        <a:p>
          <a:pPr rtl="1"/>
          <a:r>
            <a:rPr lang="ar-IQ" sz="2800" dirty="0" smtClean="0">
              <a:solidFill>
                <a:srgbClr val="FFFF00"/>
              </a:solidFill>
            </a:rPr>
            <a:t>شروط القبول </a:t>
          </a:r>
        </a:p>
        <a:p>
          <a:pPr rtl="1"/>
          <a:r>
            <a:rPr lang="ar-IQ" sz="2800" dirty="0" smtClean="0">
              <a:solidFill>
                <a:schemeClr val="bg1"/>
              </a:solidFill>
            </a:rPr>
            <a:t>1-أن توجد إرادة وأن يعبر عنها </a:t>
          </a:r>
        </a:p>
        <a:p>
          <a:pPr rtl="1"/>
          <a:r>
            <a:rPr lang="ar-IQ" sz="2800" dirty="0" smtClean="0">
              <a:solidFill>
                <a:schemeClr val="bg1"/>
              </a:solidFill>
            </a:rPr>
            <a:t>2- أن يصدر القبول والإيجاب قائم</a:t>
          </a:r>
        </a:p>
        <a:p>
          <a:pPr rtl="1"/>
          <a:r>
            <a:rPr lang="ar-IQ" sz="2800" dirty="0" smtClean="0">
              <a:solidFill>
                <a:schemeClr val="bg1"/>
              </a:solidFill>
            </a:rPr>
            <a:t>3-أن يأتي القبول مطابقاً للإيجاب</a:t>
          </a:r>
          <a:endParaRPr lang="ar-IQ" sz="2800" dirty="0">
            <a:solidFill>
              <a:srgbClr val="FFFF00"/>
            </a:solidFill>
          </a:endParaRPr>
        </a:p>
      </dgm:t>
    </dgm:pt>
    <dgm:pt modelId="{AD6F3718-8691-4F82-B2CC-2E0917D9A1A7}" type="parTrans" cxnId="{0E1927B7-6CA2-4F1E-A991-231F1576DAB0}">
      <dgm:prSet/>
      <dgm:spPr/>
      <dgm:t>
        <a:bodyPr/>
        <a:lstStyle/>
        <a:p>
          <a:pPr rtl="1"/>
          <a:endParaRPr lang="ar-IQ"/>
        </a:p>
      </dgm:t>
    </dgm:pt>
    <dgm:pt modelId="{1BEE87BF-C2A3-4AA0-B712-F32963013657}" type="sibTrans" cxnId="{0E1927B7-6CA2-4F1E-A991-231F1576DAB0}">
      <dgm:prSet/>
      <dgm:spPr/>
      <dgm:t>
        <a:bodyPr/>
        <a:lstStyle/>
        <a:p>
          <a:pPr rtl="1"/>
          <a:endParaRPr lang="ar-IQ"/>
        </a:p>
      </dgm:t>
    </dgm:pt>
    <dgm:pt modelId="{DA9DD373-92AE-4049-864C-3530DD5E50FD}">
      <dgm:prSet phldrT="[نص]" custT="1"/>
      <dgm:spPr/>
      <dgm:t>
        <a:bodyPr/>
        <a:lstStyle/>
        <a:p>
          <a:pPr algn="r" rtl="1"/>
          <a:r>
            <a:rPr lang="ar-IQ" sz="2800" dirty="0" smtClean="0">
              <a:solidFill>
                <a:srgbClr val="FFFF00"/>
              </a:solidFill>
            </a:rPr>
            <a:t>تعريف القبول </a:t>
          </a:r>
          <a:endParaRPr lang="ar-IQ" sz="2800" dirty="0">
            <a:solidFill>
              <a:srgbClr val="FFFF00"/>
            </a:solidFill>
          </a:endParaRPr>
        </a:p>
      </dgm:t>
    </dgm:pt>
    <dgm:pt modelId="{BF3075ED-EFCA-47D0-ACB0-24471738B790}" type="parTrans" cxnId="{3D595333-9691-4D72-A5A2-59BEC010E8C2}">
      <dgm:prSet/>
      <dgm:spPr/>
      <dgm:t>
        <a:bodyPr/>
        <a:lstStyle/>
        <a:p>
          <a:pPr rtl="1"/>
          <a:endParaRPr lang="ar-IQ"/>
        </a:p>
      </dgm:t>
    </dgm:pt>
    <dgm:pt modelId="{247433AD-C9A6-4646-83EC-2FEC0153E8AE}" type="sibTrans" cxnId="{3D595333-9691-4D72-A5A2-59BEC010E8C2}">
      <dgm:prSet/>
      <dgm:spPr/>
      <dgm:t>
        <a:bodyPr/>
        <a:lstStyle/>
        <a:p>
          <a:pPr rtl="1"/>
          <a:endParaRPr lang="ar-IQ"/>
        </a:p>
      </dgm:t>
    </dgm:pt>
    <dgm:pt modelId="{A9ABA794-0F85-4D60-9F1A-3AC3968D4D09}">
      <dgm:prSet phldrT="[نص]" custT="1"/>
      <dgm:spPr/>
      <dgm:t>
        <a:bodyPr/>
        <a:lstStyle/>
        <a:p>
          <a:pPr algn="justLow" rtl="1"/>
          <a:r>
            <a:rPr lang="ar-IQ" sz="2800" dirty="0" smtClean="0"/>
            <a:t>هو التعبير البات عن إرادة الطرف الذي وجه إليه الإيجاب فهو الإرادة الثانية في العقد </a:t>
          </a:r>
          <a:endParaRPr lang="ar-IQ" sz="2800" dirty="0"/>
        </a:p>
      </dgm:t>
    </dgm:pt>
    <dgm:pt modelId="{2EA7BA85-1024-49A4-9AE5-87499F9130B8}" type="parTrans" cxnId="{F037B176-92F9-4C2D-9CD4-96BF381F6F1E}">
      <dgm:prSet/>
      <dgm:spPr/>
      <dgm:t>
        <a:bodyPr/>
        <a:lstStyle/>
        <a:p>
          <a:pPr rtl="1"/>
          <a:endParaRPr lang="ar-IQ"/>
        </a:p>
      </dgm:t>
    </dgm:pt>
    <dgm:pt modelId="{FC0B0C18-B2AC-40DC-95F9-F97C650A6EB7}" type="sibTrans" cxnId="{F037B176-92F9-4C2D-9CD4-96BF381F6F1E}">
      <dgm:prSet/>
      <dgm:spPr/>
      <dgm:t>
        <a:bodyPr/>
        <a:lstStyle/>
        <a:p>
          <a:pPr rtl="1"/>
          <a:endParaRPr lang="ar-IQ"/>
        </a:p>
      </dgm:t>
    </dgm:pt>
    <dgm:pt modelId="{5736AE7D-6D33-4D91-9430-F8C3F027E325}" type="pres">
      <dgm:prSet presAssocID="{40ED3940-E517-498A-BB5C-E8C9EAD4A3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B1AEA45-63C1-4BA9-9724-B298BE8A0EC0}" type="pres">
      <dgm:prSet presAssocID="{A9F6E71D-5042-4610-B051-086FFE458BD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92D61D1-13B0-4C21-B96B-5C6C9DB743FC}" type="pres">
      <dgm:prSet presAssocID="{5256DED6-D652-40D4-B434-39FFCD8FF573}" presName="sibTrans" presStyleCnt="0"/>
      <dgm:spPr/>
    </dgm:pt>
    <dgm:pt modelId="{75405927-A442-4033-A943-4DDD80E7EB22}" type="pres">
      <dgm:prSet presAssocID="{92C6ABBB-4211-46C1-A105-EC316E9122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8AD2C41-308D-44C2-B039-655D2820EB2D}" type="pres">
      <dgm:prSet presAssocID="{1BEE87BF-C2A3-4AA0-B712-F32963013657}" presName="sibTrans" presStyleCnt="0"/>
      <dgm:spPr/>
    </dgm:pt>
    <dgm:pt modelId="{B0362923-D0F4-4BC3-8FB6-E3A10CAAD60D}" type="pres">
      <dgm:prSet presAssocID="{DA9DD373-92AE-4049-864C-3530DD5E50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F61341C-7E4F-40BD-B173-FF7C15E51207}" type="presOf" srcId="{40ED3940-E517-498A-BB5C-E8C9EAD4A366}" destId="{5736AE7D-6D33-4D91-9430-F8C3F027E325}" srcOrd="0" destOrd="0" presId="urn:microsoft.com/office/officeart/2005/8/layout/hList6"/>
    <dgm:cxn modelId="{5831498D-9F21-45EF-84E4-394CE4CC2738}" type="presOf" srcId="{A9F6E71D-5042-4610-B051-086FFE458BD5}" destId="{EB1AEA45-63C1-4BA9-9724-B298BE8A0EC0}" srcOrd="0" destOrd="0" presId="urn:microsoft.com/office/officeart/2005/8/layout/hList6"/>
    <dgm:cxn modelId="{7B98F0A1-2BEB-4DD1-A9EE-30E06BAD6F0E}" srcId="{A9F6E71D-5042-4610-B051-086FFE458BD5}" destId="{41BB9F91-266D-48EA-B9B9-9EED5051F6FA}" srcOrd="1" destOrd="0" parTransId="{5B44CEAC-87B3-4FC7-A5C2-94D1065B7AA2}" sibTransId="{7E755194-2E10-4327-8DD7-AEF3B352C60F}"/>
    <dgm:cxn modelId="{BAB41948-DAD3-44BD-9567-50FE3248E2ED}" type="presOf" srcId="{92C6ABBB-4211-46C1-A105-EC316E912210}" destId="{75405927-A442-4033-A943-4DDD80E7EB22}" srcOrd="0" destOrd="0" presId="urn:microsoft.com/office/officeart/2005/8/layout/hList6"/>
    <dgm:cxn modelId="{80C9A318-1A00-4529-AEA9-B71C2DB72512}" srcId="{A9F6E71D-5042-4610-B051-086FFE458BD5}" destId="{8EE707DC-5304-4A08-97C9-19774AF50D6A}" srcOrd="0" destOrd="0" parTransId="{4AAC11AF-49AA-4FB8-8C7A-BD7B6B8711A3}" sibTransId="{5F1FE538-F6B6-44D3-8066-49309E8051FB}"/>
    <dgm:cxn modelId="{0E1927B7-6CA2-4F1E-A991-231F1576DAB0}" srcId="{40ED3940-E517-498A-BB5C-E8C9EAD4A366}" destId="{92C6ABBB-4211-46C1-A105-EC316E912210}" srcOrd="1" destOrd="0" parTransId="{AD6F3718-8691-4F82-B2CC-2E0917D9A1A7}" sibTransId="{1BEE87BF-C2A3-4AA0-B712-F32963013657}"/>
    <dgm:cxn modelId="{E620E21F-DCC7-49FD-B4E7-E0C74BC49ECE}" type="presOf" srcId="{41BB9F91-266D-48EA-B9B9-9EED5051F6FA}" destId="{EB1AEA45-63C1-4BA9-9724-B298BE8A0EC0}" srcOrd="0" destOrd="2" presId="urn:microsoft.com/office/officeart/2005/8/layout/hList6"/>
    <dgm:cxn modelId="{D80E39B6-F8C6-4551-9F03-3973741A39A4}" type="presOf" srcId="{DA9DD373-92AE-4049-864C-3530DD5E50FD}" destId="{B0362923-D0F4-4BC3-8FB6-E3A10CAAD60D}" srcOrd="0" destOrd="0" presId="urn:microsoft.com/office/officeart/2005/8/layout/hList6"/>
    <dgm:cxn modelId="{87740B1A-5185-4649-B549-3338F0F5C231}" type="presOf" srcId="{8EE707DC-5304-4A08-97C9-19774AF50D6A}" destId="{EB1AEA45-63C1-4BA9-9724-B298BE8A0EC0}" srcOrd="0" destOrd="1" presId="urn:microsoft.com/office/officeart/2005/8/layout/hList6"/>
    <dgm:cxn modelId="{F037B176-92F9-4C2D-9CD4-96BF381F6F1E}" srcId="{DA9DD373-92AE-4049-864C-3530DD5E50FD}" destId="{A9ABA794-0F85-4D60-9F1A-3AC3968D4D09}" srcOrd="0" destOrd="0" parTransId="{2EA7BA85-1024-49A4-9AE5-87499F9130B8}" sibTransId="{FC0B0C18-B2AC-40DC-95F9-F97C650A6EB7}"/>
    <dgm:cxn modelId="{3D595333-9691-4D72-A5A2-59BEC010E8C2}" srcId="{40ED3940-E517-498A-BB5C-E8C9EAD4A366}" destId="{DA9DD373-92AE-4049-864C-3530DD5E50FD}" srcOrd="2" destOrd="0" parTransId="{BF3075ED-EFCA-47D0-ACB0-24471738B790}" sibTransId="{247433AD-C9A6-4646-83EC-2FEC0153E8AE}"/>
    <dgm:cxn modelId="{1FE6CDAB-A380-447A-9F69-A8DB3F91BD4C}" srcId="{40ED3940-E517-498A-BB5C-E8C9EAD4A366}" destId="{A9F6E71D-5042-4610-B051-086FFE458BD5}" srcOrd="0" destOrd="0" parTransId="{E806B9FE-AB72-4C96-8CB9-D5705378E897}" sibTransId="{5256DED6-D652-40D4-B434-39FFCD8FF573}"/>
    <dgm:cxn modelId="{2121569B-C306-43EF-80D0-EDE5E52D33E7}" type="presOf" srcId="{A9ABA794-0F85-4D60-9F1A-3AC3968D4D09}" destId="{B0362923-D0F4-4BC3-8FB6-E3A10CAAD60D}" srcOrd="0" destOrd="1" presId="urn:microsoft.com/office/officeart/2005/8/layout/hList6"/>
    <dgm:cxn modelId="{252ED454-BC19-43ED-B410-1F76C9DD509E}" type="presParOf" srcId="{5736AE7D-6D33-4D91-9430-F8C3F027E325}" destId="{EB1AEA45-63C1-4BA9-9724-B298BE8A0EC0}" srcOrd="0" destOrd="0" presId="urn:microsoft.com/office/officeart/2005/8/layout/hList6"/>
    <dgm:cxn modelId="{9380072D-3C67-4E1B-873B-B56C633784F6}" type="presParOf" srcId="{5736AE7D-6D33-4D91-9430-F8C3F027E325}" destId="{092D61D1-13B0-4C21-B96B-5C6C9DB743FC}" srcOrd="1" destOrd="0" presId="urn:microsoft.com/office/officeart/2005/8/layout/hList6"/>
    <dgm:cxn modelId="{67DF3441-B35A-4522-B5C9-2C5D65858D4E}" type="presParOf" srcId="{5736AE7D-6D33-4D91-9430-F8C3F027E325}" destId="{75405927-A442-4033-A943-4DDD80E7EB22}" srcOrd="2" destOrd="0" presId="urn:microsoft.com/office/officeart/2005/8/layout/hList6"/>
    <dgm:cxn modelId="{C41942A5-F9F9-4870-828E-0BB73A51D78F}" type="presParOf" srcId="{5736AE7D-6D33-4D91-9430-F8C3F027E325}" destId="{B8AD2C41-308D-44C2-B039-655D2820EB2D}" srcOrd="3" destOrd="0" presId="urn:microsoft.com/office/officeart/2005/8/layout/hList6"/>
    <dgm:cxn modelId="{43007B2D-DE04-43E2-89EF-2E1C37F79B6D}" type="presParOf" srcId="{5736AE7D-6D33-4D91-9430-F8C3F027E325}" destId="{B0362923-D0F4-4BC3-8FB6-E3A10CAAD60D}" srcOrd="4" destOrd="0" presId="urn:microsoft.com/office/officeart/2005/8/layout/h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8D28D2-2BE2-4D86-9F43-AC4037ADD37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5EEFCE6-1BDC-44B6-B668-AEED71FB7292}">
      <dgm:prSet phldrT="[نص]"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ar-IQ" dirty="0" smtClean="0"/>
            <a:t>السكوت الملابس</a:t>
          </a:r>
          <a:endParaRPr lang="ar-IQ" dirty="0"/>
        </a:p>
      </dgm:t>
    </dgm:pt>
    <dgm:pt modelId="{36006780-5F43-4BFB-B3D1-6098543585A3}" type="parTrans" cxnId="{9AB84B91-2352-4D07-AFFD-7A62EA03020D}">
      <dgm:prSet/>
      <dgm:spPr/>
      <dgm:t>
        <a:bodyPr/>
        <a:lstStyle/>
        <a:p>
          <a:pPr rtl="1"/>
          <a:endParaRPr lang="ar-IQ"/>
        </a:p>
      </dgm:t>
    </dgm:pt>
    <dgm:pt modelId="{3EAB3612-DA31-4E2B-A808-28291F806FA4}" type="sibTrans" cxnId="{9AB84B91-2352-4D07-AFFD-7A62EA03020D}">
      <dgm:prSet/>
      <dgm:spPr/>
      <dgm:t>
        <a:bodyPr/>
        <a:lstStyle/>
        <a:p>
          <a:pPr rtl="1"/>
          <a:endParaRPr lang="ar-IQ"/>
        </a:p>
      </dgm:t>
    </dgm:pt>
    <dgm:pt modelId="{85BBB4C0-E3EC-4044-92F5-4B63B47E76FD}">
      <dgm:prSet phldrT="[نص]"/>
      <dgm:spPr/>
      <dgm:t>
        <a:bodyPr/>
        <a:lstStyle/>
        <a:p>
          <a:pPr rtl="1"/>
          <a:r>
            <a:rPr lang="ar-IQ" dirty="0" smtClean="0"/>
            <a:t>طبيعة المعاملة أو العرف تجعل السكوت عن الرفض قبول</a:t>
          </a:r>
          <a:endParaRPr lang="ar-IQ" dirty="0"/>
        </a:p>
      </dgm:t>
    </dgm:pt>
    <dgm:pt modelId="{4D531FC7-8739-445A-8F14-B1943E03716A}" type="parTrans" cxnId="{5D891B53-A069-48B1-B5AF-573E6EA50EA8}">
      <dgm:prSet/>
      <dgm:spPr>
        <a:solidFill>
          <a:srgbClr val="FFFF00"/>
        </a:solidFill>
      </dgm:spPr>
      <dgm:t>
        <a:bodyPr/>
        <a:lstStyle/>
        <a:p>
          <a:pPr rtl="1"/>
          <a:endParaRPr lang="ar-IQ"/>
        </a:p>
      </dgm:t>
    </dgm:pt>
    <dgm:pt modelId="{56C78A65-8C6B-4BCE-BAA1-D29B3BDB689E}" type="sibTrans" cxnId="{5D891B53-A069-48B1-B5AF-573E6EA50EA8}">
      <dgm:prSet/>
      <dgm:spPr/>
      <dgm:t>
        <a:bodyPr/>
        <a:lstStyle/>
        <a:p>
          <a:pPr rtl="1"/>
          <a:endParaRPr lang="ar-IQ"/>
        </a:p>
      </dgm:t>
    </dgm:pt>
    <dgm:pt modelId="{46590016-6D90-4AB8-A926-BE8057E07F0B}">
      <dgm:prSet phldrT="[نص]"/>
      <dgm:spPr/>
      <dgm:t>
        <a:bodyPr/>
        <a:lstStyle/>
        <a:p>
          <a:pPr rtl="1"/>
          <a:r>
            <a:rPr lang="ar-IQ" dirty="0" smtClean="0"/>
            <a:t>تمخض الإيجاب لمنفعة من وجه إليه</a:t>
          </a:r>
          <a:endParaRPr lang="ar-IQ" dirty="0"/>
        </a:p>
      </dgm:t>
    </dgm:pt>
    <dgm:pt modelId="{EE87D455-9E6F-4964-8A6B-E1D8C590CC65}" type="parTrans" cxnId="{0FF1B1E4-B779-4053-93E4-125808E3AE6D}">
      <dgm:prSet/>
      <dgm:spPr>
        <a:solidFill>
          <a:srgbClr val="FFFF00"/>
        </a:solidFill>
      </dgm:spPr>
      <dgm:t>
        <a:bodyPr/>
        <a:lstStyle/>
        <a:p>
          <a:pPr rtl="1"/>
          <a:endParaRPr lang="ar-IQ"/>
        </a:p>
      </dgm:t>
    </dgm:pt>
    <dgm:pt modelId="{4EE02F92-A054-449B-BF69-C1A3C67706EA}" type="sibTrans" cxnId="{0FF1B1E4-B779-4053-93E4-125808E3AE6D}">
      <dgm:prSet/>
      <dgm:spPr/>
      <dgm:t>
        <a:bodyPr/>
        <a:lstStyle/>
        <a:p>
          <a:pPr rtl="1"/>
          <a:endParaRPr lang="ar-IQ"/>
        </a:p>
      </dgm:t>
    </dgm:pt>
    <dgm:pt modelId="{4080D01B-7845-439B-83B7-9AB39BFEDB42}">
      <dgm:prSet phldrT="[نص]"/>
      <dgm:spPr/>
      <dgm:t>
        <a:bodyPr/>
        <a:lstStyle/>
        <a:p>
          <a:pPr rtl="1"/>
          <a:r>
            <a:rPr lang="ar-IQ" dirty="0" smtClean="0"/>
            <a:t>وجود تعامل سابق بين الطرفين</a:t>
          </a:r>
          <a:endParaRPr lang="ar-IQ" dirty="0"/>
        </a:p>
      </dgm:t>
    </dgm:pt>
    <dgm:pt modelId="{4D1EE214-AD30-4AAF-8B47-8C7FF387929A}" type="sibTrans" cxnId="{29FEA7B0-C75A-4CDB-904E-38342E81BC11}">
      <dgm:prSet/>
      <dgm:spPr/>
      <dgm:t>
        <a:bodyPr/>
        <a:lstStyle/>
        <a:p>
          <a:pPr rtl="1"/>
          <a:endParaRPr lang="ar-IQ"/>
        </a:p>
      </dgm:t>
    </dgm:pt>
    <dgm:pt modelId="{BACFA16B-0CC3-4E0E-B63F-5EA8626F9F46}" type="parTrans" cxnId="{29FEA7B0-C75A-4CDB-904E-38342E81BC11}">
      <dgm:prSet/>
      <dgm:spPr>
        <a:solidFill>
          <a:srgbClr val="FFFF00"/>
        </a:solidFill>
      </dgm:spPr>
      <dgm:t>
        <a:bodyPr/>
        <a:lstStyle/>
        <a:p>
          <a:pPr rtl="1"/>
          <a:endParaRPr lang="ar-IQ"/>
        </a:p>
      </dgm:t>
    </dgm:pt>
    <dgm:pt modelId="{22302E1C-779B-413B-ADD1-E53A2B0694ED}" type="pres">
      <dgm:prSet presAssocID="{138D28D2-2BE2-4D86-9F43-AC4037ADD3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7B1F5732-2B79-41B4-8190-84DEEBBFA311}" type="pres">
      <dgm:prSet presAssocID="{B5EEFCE6-1BDC-44B6-B668-AEED71FB7292}" presName="centerShape" presStyleLbl="node0" presStyleIdx="0" presStyleCnt="1" custLinFactNeighborX="1753" custLinFactNeighborY="8928"/>
      <dgm:spPr/>
      <dgm:t>
        <a:bodyPr/>
        <a:lstStyle/>
        <a:p>
          <a:pPr rtl="1"/>
          <a:endParaRPr lang="ar-IQ"/>
        </a:p>
      </dgm:t>
    </dgm:pt>
    <dgm:pt modelId="{72800E68-4C8A-4651-8A81-D6CC88C5FFB5}" type="pres">
      <dgm:prSet presAssocID="{4D531FC7-8739-445A-8F14-B1943E03716A}" presName="parTrans" presStyleLbl="bgSibTrans2D1" presStyleIdx="0" presStyleCnt="3"/>
      <dgm:spPr/>
      <dgm:t>
        <a:bodyPr/>
        <a:lstStyle/>
        <a:p>
          <a:pPr rtl="1"/>
          <a:endParaRPr lang="ar-IQ"/>
        </a:p>
      </dgm:t>
    </dgm:pt>
    <dgm:pt modelId="{F9E4DCED-EE1F-425A-B681-677F2624EBA7}" type="pres">
      <dgm:prSet presAssocID="{85BBB4C0-E3EC-4044-92F5-4B63B47E76FD}" presName="node" presStyleLbl="node1" presStyleIdx="0" presStyleCnt="3" custScaleY="176764" custRadScaleRad="116358" custRadScaleInc="1689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DC33314-3E7E-46F3-B335-18988C66168C}" type="pres">
      <dgm:prSet presAssocID="{BACFA16B-0CC3-4E0E-B63F-5EA8626F9F46}" presName="parTrans" presStyleLbl="bgSibTrans2D1" presStyleIdx="1" presStyleCnt="3"/>
      <dgm:spPr/>
      <dgm:t>
        <a:bodyPr/>
        <a:lstStyle/>
        <a:p>
          <a:pPr rtl="1"/>
          <a:endParaRPr lang="ar-IQ"/>
        </a:p>
      </dgm:t>
    </dgm:pt>
    <dgm:pt modelId="{DB019CCF-9161-4641-8F76-888A204E7456}" type="pres">
      <dgm:prSet presAssocID="{4080D01B-7845-439B-83B7-9AB39BFEDB42}" presName="node" presStyleLbl="node1" presStyleIdx="1" presStyleCnt="3" custScaleY="189040" custRadScaleRad="133462" custRadScaleInc="118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64A1D8C-1F29-4876-8CD5-B96FB7EBE506}" type="pres">
      <dgm:prSet presAssocID="{EE87D455-9E6F-4964-8A6B-E1D8C590CC65}" presName="parTrans" presStyleLbl="bgSibTrans2D1" presStyleIdx="2" presStyleCnt="3"/>
      <dgm:spPr/>
      <dgm:t>
        <a:bodyPr/>
        <a:lstStyle/>
        <a:p>
          <a:pPr rtl="1"/>
          <a:endParaRPr lang="ar-IQ"/>
        </a:p>
      </dgm:t>
    </dgm:pt>
    <dgm:pt modelId="{8FFA0D68-8ABA-45CE-8B8E-7D4E13B45683}" type="pres">
      <dgm:prSet presAssocID="{46590016-6D90-4AB8-A926-BE8057E07F0B}" presName="node" presStyleLbl="node1" presStyleIdx="2" presStyleCnt="3" custScaleY="176764" custRadScaleRad="115743" custRadScaleInc="-174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92BA7F1E-2363-420C-B21F-7AF2B412DE8B}" type="presOf" srcId="{85BBB4C0-E3EC-4044-92F5-4B63B47E76FD}" destId="{F9E4DCED-EE1F-425A-B681-677F2624EBA7}" srcOrd="0" destOrd="0" presId="urn:microsoft.com/office/officeart/2005/8/layout/radial4"/>
    <dgm:cxn modelId="{3620C5AE-54A3-4027-983C-D5F906147176}" type="presOf" srcId="{46590016-6D90-4AB8-A926-BE8057E07F0B}" destId="{8FFA0D68-8ABA-45CE-8B8E-7D4E13B45683}" srcOrd="0" destOrd="0" presId="urn:microsoft.com/office/officeart/2005/8/layout/radial4"/>
    <dgm:cxn modelId="{C6FEE0BC-5D6E-4D93-8301-F87B237FFC9E}" type="presOf" srcId="{B5EEFCE6-1BDC-44B6-B668-AEED71FB7292}" destId="{7B1F5732-2B79-41B4-8190-84DEEBBFA311}" srcOrd="0" destOrd="0" presId="urn:microsoft.com/office/officeart/2005/8/layout/radial4"/>
    <dgm:cxn modelId="{F2D3C10D-FAA1-49ED-A65B-91126A721BAE}" type="presOf" srcId="{4080D01B-7845-439B-83B7-9AB39BFEDB42}" destId="{DB019CCF-9161-4641-8F76-888A204E7456}" srcOrd="0" destOrd="0" presId="urn:microsoft.com/office/officeart/2005/8/layout/radial4"/>
    <dgm:cxn modelId="{65B53E9F-FA93-433F-A149-1C558AF25780}" type="presOf" srcId="{138D28D2-2BE2-4D86-9F43-AC4037ADD378}" destId="{22302E1C-779B-413B-ADD1-E53A2B0694ED}" srcOrd="0" destOrd="0" presId="urn:microsoft.com/office/officeart/2005/8/layout/radial4"/>
    <dgm:cxn modelId="{53EEDAF0-1805-4B28-8CAA-7D34B1077287}" type="presOf" srcId="{EE87D455-9E6F-4964-8A6B-E1D8C590CC65}" destId="{364A1D8C-1F29-4876-8CD5-B96FB7EBE506}" srcOrd="0" destOrd="0" presId="urn:microsoft.com/office/officeart/2005/8/layout/radial4"/>
    <dgm:cxn modelId="{43A537A4-E598-4DD8-8F8C-CD35FA87B8B3}" type="presOf" srcId="{4D531FC7-8739-445A-8F14-B1943E03716A}" destId="{72800E68-4C8A-4651-8A81-D6CC88C5FFB5}" srcOrd="0" destOrd="0" presId="urn:microsoft.com/office/officeart/2005/8/layout/radial4"/>
    <dgm:cxn modelId="{9AB84B91-2352-4D07-AFFD-7A62EA03020D}" srcId="{138D28D2-2BE2-4D86-9F43-AC4037ADD378}" destId="{B5EEFCE6-1BDC-44B6-B668-AEED71FB7292}" srcOrd="0" destOrd="0" parTransId="{36006780-5F43-4BFB-B3D1-6098543585A3}" sibTransId="{3EAB3612-DA31-4E2B-A808-28291F806FA4}"/>
    <dgm:cxn modelId="{1DC80E56-02E7-45DF-81E9-92C848F70623}" type="presOf" srcId="{BACFA16B-0CC3-4E0E-B63F-5EA8626F9F46}" destId="{7DC33314-3E7E-46F3-B335-18988C66168C}" srcOrd="0" destOrd="0" presId="urn:microsoft.com/office/officeart/2005/8/layout/radial4"/>
    <dgm:cxn modelId="{5D891B53-A069-48B1-B5AF-573E6EA50EA8}" srcId="{B5EEFCE6-1BDC-44B6-B668-AEED71FB7292}" destId="{85BBB4C0-E3EC-4044-92F5-4B63B47E76FD}" srcOrd="0" destOrd="0" parTransId="{4D531FC7-8739-445A-8F14-B1943E03716A}" sibTransId="{56C78A65-8C6B-4BCE-BAA1-D29B3BDB689E}"/>
    <dgm:cxn modelId="{0FF1B1E4-B779-4053-93E4-125808E3AE6D}" srcId="{B5EEFCE6-1BDC-44B6-B668-AEED71FB7292}" destId="{46590016-6D90-4AB8-A926-BE8057E07F0B}" srcOrd="2" destOrd="0" parTransId="{EE87D455-9E6F-4964-8A6B-E1D8C590CC65}" sibTransId="{4EE02F92-A054-449B-BF69-C1A3C67706EA}"/>
    <dgm:cxn modelId="{29FEA7B0-C75A-4CDB-904E-38342E81BC11}" srcId="{B5EEFCE6-1BDC-44B6-B668-AEED71FB7292}" destId="{4080D01B-7845-439B-83B7-9AB39BFEDB42}" srcOrd="1" destOrd="0" parTransId="{BACFA16B-0CC3-4E0E-B63F-5EA8626F9F46}" sibTransId="{4D1EE214-AD30-4AAF-8B47-8C7FF387929A}"/>
    <dgm:cxn modelId="{D8AE4BDC-30F2-485C-9E7B-5C2BA6211EF6}" type="presParOf" srcId="{22302E1C-779B-413B-ADD1-E53A2B0694ED}" destId="{7B1F5732-2B79-41B4-8190-84DEEBBFA311}" srcOrd="0" destOrd="0" presId="urn:microsoft.com/office/officeart/2005/8/layout/radial4"/>
    <dgm:cxn modelId="{6261B3BD-C12B-48AF-BD26-DEB9ABA76701}" type="presParOf" srcId="{22302E1C-779B-413B-ADD1-E53A2B0694ED}" destId="{72800E68-4C8A-4651-8A81-D6CC88C5FFB5}" srcOrd="1" destOrd="0" presId="urn:microsoft.com/office/officeart/2005/8/layout/radial4"/>
    <dgm:cxn modelId="{FC96BBBE-1914-4070-AF35-76F71804FF89}" type="presParOf" srcId="{22302E1C-779B-413B-ADD1-E53A2B0694ED}" destId="{F9E4DCED-EE1F-425A-B681-677F2624EBA7}" srcOrd="2" destOrd="0" presId="urn:microsoft.com/office/officeart/2005/8/layout/radial4"/>
    <dgm:cxn modelId="{3D7A6ED6-4DE1-428C-B60A-8D867AC06208}" type="presParOf" srcId="{22302E1C-779B-413B-ADD1-E53A2B0694ED}" destId="{7DC33314-3E7E-46F3-B335-18988C66168C}" srcOrd="3" destOrd="0" presId="urn:microsoft.com/office/officeart/2005/8/layout/radial4"/>
    <dgm:cxn modelId="{522E440B-5D63-447E-8076-380D92113179}" type="presParOf" srcId="{22302E1C-779B-413B-ADD1-E53A2B0694ED}" destId="{DB019CCF-9161-4641-8F76-888A204E7456}" srcOrd="4" destOrd="0" presId="urn:microsoft.com/office/officeart/2005/8/layout/radial4"/>
    <dgm:cxn modelId="{805F7D5F-7DF2-4D1A-8DF7-34D1D7AEE914}" type="presParOf" srcId="{22302E1C-779B-413B-ADD1-E53A2B0694ED}" destId="{364A1D8C-1F29-4876-8CD5-B96FB7EBE506}" srcOrd="5" destOrd="0" presId="urn:microsoft.com/office/officeart/2005/8/layout/radial4"/>
    <dgm:cxn modelId="{BF5F100C-9989-447A-890D-FD8DAEA5CE52}" type="presParOf" srcId="{22302E1C-779B-413B-ADD1-E53A2B0694ED}" destId="{8FFA0D68-8ABA-45CE-8B8E-7D4E13B45683}" srcOrd="6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57860B-4084-4277-A3BA-38E4EA2B095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DF63CE10-FFF9-4ABA-AE34-3488D55A0BDD}">
      <dgm:prSet phldrT="[نص]"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ar-IQ" dirty="0" smtClean="0"/>
            <a:t>القبول في عقود الإذعان</a:t>
          </a:r>
          <a:endParaRPr lang="ar-IQ" dirty="0"/>
        </a:p>
      </dgm:t>
    </dgm:pt>
    <dgm:pt modelId="{B5F699BD-BA54-4D67-A69C-17CE08ADA93F}" type="parTrans" cxnId="{BCB9B3E3-AE76-4AD8-BBB6-0C022443DB79}">
      <dgm:prSet/>
      <dgm:spPr/>
      <dgm:t>
        <a:bodyPr/>
        <a:lstStyle/>
        <a:p>
          <a:pPr rtl="1"/>
          <a:endParaRPr lang="ar-IQ"/>
        </a:p>
      </dgm:t>
    </dgm:pt>
    <dgm:pt modelId="{50DC1659-A310-4C50-B48D-FD0AB217D188}" type="sibTrans" cxnId="{BCB9B3E3-AE76-4AD8-BBB6-0C022443DB79}">
      <dgm:prSet/>
      <dgm:spPr/>
      <dgm:t>
        <a:bodyPr/>
        <a:lstStyle/>
        <a:p>
          <a:pPr rtl="1"/>
          <a:endParaRPr lang="ar-IQ"/>
        </a:p>
      </dgm:t>
    </dgm:pt>
    <dgm:pt modelId="{DDB59A57-29DD-4F8C-B27E-30776A40A656}">
      <dgm:prSet phldrT="[نص]"/>
      <dgm:spPr/>
      <dgm:t>
        <a:bodyPr/>
        <a:lstStyle/>
        <a:p>
          <a:pPr rtl="1"/>
          <a:r>
            <a:rPr lang="ar-IQ" dirty="0" smtClean="0"/>
            <a:t>صلاحيات القاضي في مواجهة عقد الإذعان :</a:t>
          </a:r>
        </a:p>
        <a:p>
          <a:pPr rtl="1"/>
          <a:r>
            <a:rPr lang="ar-IQ" dirty="0" smtClean="0"/>
            <a:t>1- للقاضي أن يعدل أو يلغي الشروط التعسفية</a:t>
          </a:r>
        </a:p>
        <a:p>
          <a:pPr rtl="1"/>
          <a:r>
            <a:rPr lang="ar-IQ" dirty="0" smtClean="0"/>
            <a:t>2- تفسير الشك لمصلحة الطرف المذعن</a:t>
          </a:r>
          <a:endParaRPr lang="ar-IQ" dirty="0"/>
        </a:p>
      </dgm:t>
    </dgm:pt>
    <dgm:pt modelId="{C39CF0DC-88A6-4A89-917D-C84B21A5DF00}" type="parTrans" cxnId="{19C39403-3E48-4B04-9CC8-54115B102612}">
      <dgm:prSet/>
      <dgm:spPr>
        <a:solidFill>
          <a:srgbClr val="FFFF00"/>
        </a:solidFill>
      </dgm:spPr>
      <dgm:t>
        <a:bodyPr/>
        <a:lstStyle/>
        <a:p>
          <a:pPr rtl="1"/>
          <a:endParaRPr lang="ar-IQ"/>
        </a:p>
      </dgm:t>
    </dgm:pt>
    <dgm:pt modelId="{02248748-D502-42BE-BADD-F8466BA71839}" type="sibTrans" cxnId="{19C39403-3E48-4B04-9CC8-54115B102612}">
      <dgm:prSet/>
      <dgm:spPr/>
      <dgm:t>
        <a:bodyPr/>
        <a:lstStyle/>
        <a:p>
          <a:pPr rtl="1"/>
          <a:endParaRPr lang="ar-IQ"/>
        </a:p>
      </dgm:t>
    </dgm:pt>
    <dgm:pt modelId="{E08B8360-36D7-41FC-82EC-090B2D78DF4D}">
      <dgm:prSet phldrT="[نص]"/>
      <dgm:spPr/>
      <dgm:t>
        <a:bodyPr/>
        <a:lstStyle/>
        <a:p>
          <a:pPr rtl="1"/>
          <a:r>
            <a:rPr lang="ar-IQ" dirty="0" smtClean="0"/>
            <a:t>خصائصه :</a:t>
          </a:r>
        </a:p>
        <a:p>
          <a:pPr rtl="1"/>
          <a:r>
            <a:rPr lang="ar-IQ" dirty="0" smtClean="0"/>
            <a:t>1-الموجب في مركز اقتصادي</a:t>
          </a:r>
        </a:p>
        <a:p>
          <a:pPr rtl="1"/>
          <a:r>
            <a:rPr lang="ar-IQ" dirty="0" smtClean="0"/>
            <a:t>2-العقد يتعلق بمرفق ضروري</a:t>
          </a:r>
        </a:p>
        <a:p>
          <a:pPr rtl="1"/>
          <a:r>
            <a:rPr lang="ar-IQ" dirty="0" smtClean="0"/>
            <a:t>3- الإيجاب يصدر للناس كافة وبشروط واحدة وعلى نحو مستمر</a:t>
          </a:r>
          <a:endParaRPr lang="ar-IQ" dirty="0"/>
        </a:p>
      </dgm:t>
    </dgm:pt>
    <dgm:pt modelId="{1CAE4897-E441-4877-BA5C-4454D8EDB543}" type="parTrans" cxnId="{EC32576D-FCEF-46FE-8106-753F179DEFFD}">
      <dgm:prSet/>
      <dgm:spPr>
        <a:solidFill>
          <a:srgbClr val="FFFF00"/>
        </a:solidFill>
      </dgm:spPr>
      <dgm:t>
        <a:bodyPr/>
        <a:lstStyle/>
        <a:p>
          <a:pPr rtl="1"/>
          <a:endParaRPr lang="ar-IQ"/>
        </a:p>
      </dgm:t>
    </dgm:pt>
    <dgm:pt modelId="{A154AE11-D4E0-4813-AF04-B253F166C442}" type="sibTrans" cxnId="{EC32576D-FCEF-46FE-8106-753F179DEFFD}">
      <dgm:prSet/>
      <dgm:spPr/>
      <dgm:t>
        <a:bodyPr/>
        <a:lstStyle/>
        <a:p>
          <a:pPr rtl="1"/>
          <a:endParaRPr lang="ar-IQ"/>
        </a:p>
      </dgm:t>
    </dgm:pt>
    <dgm:pt modelId="{F0FB4959-FF12-4A14-B578-8DBE681AD537}">
      <dgm:prSet phldrT="[نص]"/>
      <dgm:spPr/>
      <dgm:t>
        <a:bodyPr/>
        <a:lstStyle/>
        <a:p>
          <a:pPr rtl="1"/>
          <a:r>
            <a:rPr lang="ar-IQ" dirty="0" smtClean="0"/>
            <a:t>تعريفه :عقد يسلم فيه القابل بشروط مقررة يضعها الموجب </a:t>
          </a:r>
          <a:r>
            <a:rPr lang="ar-IQ" dirty="0" err="1" smtClean="0"/>
            <a:t>و</a:t>
          </a:r>
          <a:r>
            <a:rPr lang="ar-IQ" dirty="0" smtClean="0"/>
            <a:t> لا يقبل المناقشة فيها</a:t>
          </a:r>
          <a:endParaRPr lang="ar-IQ" dirty="0"/>
        </a:p>
      </dgm:t>
    </dgm:pt>
    <dgm:pt modelId="{5F3696FC-70D3-443D-8401-44065F897232}" type="parTrans" cxnId="{AA15FB49-D975-41A4-9245-166C9C11149F}">
      <dgm:prSet/>
      <dgm:spPr>
        <a:solidFill>
          <a:srgbClr val="FFFF00"/>
        </a:solidFill>
      </dgm:spPr>
      <dgm:t>
        <a:bodyPr/>
        <a:lstStyle/>
        <a:p>
          <a:pPr rtl="1"/>
          <a:endParaRPr lang="ar-IQ"/>
        </a:p>
      </dgm:t>
    </dgm:pt>
    <dgm:pt modelId="{D88EBB0A-0A34-4511-ACA1-79B998934ECF}" type="sibTrans" cxnId="{AA15FB49-D975-41A4-9245-166C9C11149F}">
      <dgm:prSet/>
      <dgm:spPr/>
      <dgm:t>
        <a:bodyPr/>
        <a:lstStyle/>
        <a:p>
          <a:pPr rtl="1"/>
          <a:endParaRPr lang="ar-IQ"/>
        </a:p>
      </dgm:t>
    </dgm:pt>
    <dgm:pt modelId="{3042CB66-35E6-4E25-BD99-0048F38CAB59}" type="pres">
      <dgm:prSet presAssocID="{2657860B-4084-4277-A3BA-38E4EA2B09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36D8C36F-0014-4AE7-AED9-F0747DC96643}" type="pres">
      <dgm:prSet presAssocID="{DF63CE10-FFF9-4ABA-AE34-3488D55A0BDD}" presName="centerShape" presStyleLbl="node0" presStyleIdx="0" presStyleCnt="1" custLinFactNeighborX="-829" custLinFactNeighborY="12616"/>
      <dgm:spPr/>
      <dgm:t>
        <a:bodyPr/>
        <a:lstStyle/>
        <a:p>
          <a:pPr rtl="1"/>
          <a:endParaRPr lang="ar-IQ"/>
        </a:p>
      </dgm:t>
    </dgm:pt>
    <dgm:pt modelId="{042F6023-6F6D-4AF5-96C1-70774908F81F}" type="pres">
      <dgm:prSet presAssocID="{C39CF0DC-88A6-4A89-917D-C84B21A5DF00}" presName="parTrans" presStyleLbl="bgSibTrans2D1" presStyleIdx="0" presStyleCnt="3"/>
      <dgm:spPr/>
      <dgm:t>
        <a:bodyPr/>
        <a:lstStyle/>
        <a:p>
          <a:pPr rtl="1"/>
          <a:endParaRPr lang="ar-IQ"/>
        </a:p>
      </dgm:t>
    </dgm:pt>
    <dgm:pt modelId="{A99ED2BE-A12F-45A1-9A23-DE53922CFD33}" type="pres">
      <dgm:prSet presAssocID="{DDB59A57-29DD-4F8C-B27E-30776A40A656}" presName="node" presStyleLbl="node1" presStyleIdx="0" presStyleCnt="3" custScaleY="22910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EDCF2A2-7344-49F4-9E72-B802B844A7C2}" type="pres">
      <dgm:prSet presAssocID="{1CAE4897-E441-4877-BA5C-4454D8EDB543}" presName="parTrans" presStyleLbl="bgSibTrans2D1" presStyleIdx="1" presStyleCnt="3"/>
      <dgm:spPr/>
      <dgm:t>
        <a:bodyPr/>
        <a:lstStyle/>
        <a:p>
          <a:pPr rtl="1"/>
          <a:endParaRPr lang="ar-IQ"/>
        </a:p>
      </dgm:t>
    </dgm:pt>
    <dgm:pt modelId="{54376DDD-5262-4C80-8EBF-F562B328BECE}" type="pres">
      <dgm:prSet presAssocID="{E08B8360-36D7-41FC-82EC-090B2D78DF4D}" presName="node" presStyleLbl="node1" presStyleIdx="1" presStyleCnt="3" custScaleY="19129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2648711-A060-4668-8D91-8A49C2BB821A}" type="pres">
      <dgm:prSet presAssocID="{5F3696FC-70D3-443D-8401-44065F897232}" presName="parTrans" presStyleLbl="bgSibTrans2D1" presStyleIdx="2" presStyleCnt="3"/>
      <dgm:spPr/>
      <dgm:t>
        <a:bodyPr/>
        <a:lstStyle/>
        <a:p>
          <a:pPr rtl="1"/>
          <a:endParaRPr lang="ar-IQ"/>
        </a:p>
      </dgm:t>
    </dgm:pt>
    <dgm:pt modelId="{08FF6D9D-B5B0-4DB5-97F4-598C2299F2A4}" type="pres">
      <dgm:prSet presAssocID="{F0FB4959-FF12-4A14-B578-8DBE681AD537}" presName="node" presStyleLbl="node1" presStyleIdx="2" presStyleCnt="3" custScaleY="17015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E90F0DA1-7870-4F52-B998-296D83F413D1}" type="presOf" srcId="{1CAE4897-E441-4877-BA5C-4454D8EDB543}" destId="{CEDCF2A2-7344-49F4-9E72-B802B844A7C2}" srcOrd="0" destOrd="0" presId="urn:microsoft.com/office/officeart/2005/8/layout/radial4"/>
    <dgm:cxn modelId="{2B18D12D-D85B-4961-9008-61EB1E1779B8}" type="presOf" srcId="{2657860B-4084-4277-A3BA-38E4EA2B095A}" destId="{3042CB66-35E6-4E25-BD99-0048F38CAB59}" srcOrd="0" destOrd="0" presId="urn:microsoft.com/office/officeart/2005/8/layout/radial4"/>
    <dgm:cxn modelId="{19C39403-3E48-4B04-9CC8-54115B102612}" srcId="{DF63CE10-FFF9-4ABA-AE34-3488D55A0BDD}" destId="{DDB59A57-29DD-4F8C-B27E-30776A40A656}" srcOrd="0" destOrd="0" parTransId="{C39CF0DC-88A6-4A89-917D-C84B21A5DF00}" sibTransId="{02248748-D502-42BE-BADD-F8466BA71839}"/>
    <dgm:cxn modelId="{4781D46E-4AB3-408F-92E8-0019D249093A}" type="presOf" srcId="{DDB59A57-29DD-4F8C-B27E-30776A40A656}" destId="{A99ED2BE-A12F-45A1-9A23-DE53922CFD33}" srcOrd="0" destOrd="0" presId="urn:microsoft.com/office/officeart/2005/8/layout/radial4"/>
    <dgm:cxn modelId="{9FA9C416-62D7-4626-8102-707BA1D3CF44}" type="presOf" srcId="{F0FB4959-FF12-4A14-B578-8DBE681AD537}" destId="{08FF6D9D-B5B0-4DB5-97F4-598C2299F2A4}" srcOrd="0" destOrd="0" presId="urn:microsoft.com/office/officeart/2005/8/layout/radial4"/>
    <dgm:cxn modelId="{BCB9B3E3-AE76-4AD8-BBB6-0C022443DB79}" srcId="{2657860B-4084-4277-A3BA-38E4EA2B095A}" destId="{DF63CE10-FFF9-4ABA-AE34-3488D55A0BDD}" srcOrd="0" destOrd="0" parTransId="{B5F699BD-BA54-4D67-A69C-17CE08ADA93F}" sibTransId="{50DC1659-A310-4C50-B48D-FD0AB217D188}"/>
    <dgm:cxn modelId="{B8B80DCC-CC59-4882-B5A8-87D31484D832}" type="presOf" srcId="{DF63CE10-FFF9-4ABA-AE34-3488D55A0BDD}" destId="{36D8C36F-0014-4AE7-AED9-F0747DC96643}" srcOrd="0" destOrd="0" presId="urn:microsoft.com/office/officeart/2005/8/layout/radial4"/>
    <dgm:cxn modelId="{88480B35-4457-4673-8914-6170D13416C8}" type="presOf" srcId="{E08B8360-36D7-41FC-82EC-090B2D78DF4D}" destId="{54376DDD-5262-4C80-8EBF-F562B328BECE}" srcOrd="0" destOrd="0" presId="urn:microsoft.com/office/officeart/2005/8/layout/radial4"/>
    <dgm:cxn modelId="{AA15FB49-D975-41A4-9245-166C9C11149F}" srcId="{DF63CE10-FFF9-4ABA-AE34-3488D55A0BDD}" destId="{F0FB4959-FF12-4A14-B578-8DBE681AD537}" srcOrd="2" destOrd="0" parTransId="{5F3696FC-70D3-443D-8401-44065F897232}" sibTransId="{D88EBB0A-0A34-4511-ACA1-79B998934ECF}"/>
    <dgm:cxn modelId="{EC32576D-FCEF-46FE-8106-753F179DEFFD}" srcId="{DF63CE10-FFF9-4ABA-AE34-3488D55A0BDD}" destId="{E08B8360-36D7-41FC-82EC-090B2D78DF4D}" srcOrd="1" destOrd="0" parTransId="{1CAE4897-E441-4877-BA5C-4454D8EDB543}" sibTransId="{A154AE11-D4E0-4813-AF04-B253F166C442}"/>
    <dgm:cxn modelId="{630CF8AB-9C0C-4E34-85EF-8D70EB82F193}" type="presOf" srcId="{5F3696FC-70D3-443D-8401-44065F897232}" destId="{C2648711-A060-4668-8D91-8A49C2BB821A}" srcOrd="0" destOrd="0" presId="urn:microsoft.com/office/officeart/2005/8/layout/radial4"/>
    <dgm:cxn modelId="{3ACA85BF-BC23-4634-A31D-504026CFE15F}" type="presOf" srcId="{C39CF0DC-88A6-4A89-917D-C84B21A5DF00}" destId="{042F6023-6F6D-4AF5-96C1-70774908F81F}" srcOrd="0" destOrd="0" presId="urn:microsoft.com/office/officeart/2005/8/layout/radial4"/>
    <dgm:cxn modelId="{4F21DA5E-E8F5-45E0-B3C1-5F7456374FD7}" type="presParOf" srcId="{3042CB66-35E6-4E25-BD99-0048F38CAB59}" destId="{36D8C36F-0014-4AE7-AED9-F0747DC96643}" srcOrd="0" destOrd="0" presId="urn:microsoft.com/office/officeart/2005/8/layout/radial4"/>
    <dgm:cxn modelId="{554FAD9A-A67E-4FA2-ACC6-DC21D12AF151}" type="presParOf" srcId="{3042CB66-35E6-4E25-BD99-0048F38CAB59}" destId="{042F6023-6F6D-4AF5-96C1-70774908F81F}" srcOrd="1" destOrd="0" presId="urn:microsoft.com/office/officeart/2005/8/layout/radial4"/>
    <dgm:cxn modelId="{D62F99A5-8AF4-4B1A-81F8-E99A8436315E}" type="presParOf" srcId="{3042CB66-35E6-4E25-BD99-0048F38CAB59}" destId="{A99ED2BE-A12F-45A1-9A23-DE53922CFD33}" srcOrd="2" destOrd="0" presId="urn:microsoft.com/office/officeart/2005/8/layout/radial4"/>
    <dgm:cxn modelId="{CEF80399-94F0-4441-9933-EDD51151254F}" type="presParOf" srcId="{3042CB66-35E6-4E25-BD99-0048F38CAB59}" destId="{CEDCF2A2-7344-49F4-9E72-B802B844A7C2}" srcOrd="3" destOrd="0" presId="urn:microsoft.com/office/officeart/2005/8/layout/radial4"/>
    <dgm:cxn modelId="{7AD91793-91CD-4F78-95FA-CFBD5E5BFD7C}" type="presParOf" srcId="{3042CB66-35E6-4E25-BD99-0048F38CAB59}" destId="{54376DDD-5262-4C80-8EBF-F562B328BECE}" srcOrd="4" destOrd="0" presId="urn:microsoft.com/office/officeart/2005/8/layout/radial4"/>
    <dgm:cxn modelId="{A912A769-5AD9-4931-B12A-2E9D8F858E6D}" type="presParOf" srcId="{3042CB66-35E6-4E25-BD99-0048F38CAB59}" destId="{C2648711-A060-4668-8D91-8A49C2BB821A}" srcOrd="5" destOrd="0" presId="urn:microsoft.com/office/officeart/2005/8/layout/radial4"/>
    <dgm:cxn modelId="{5C22516A-1392-4B64-970B-CF03CDA3D0BF}" type="presParOf" srcId="{3042CB66-35E6-4E25-BD99-0048F38CAB59}" destId="{08FF6D9D-B5B0-4DB5-97F4-598C2299F2A4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1F2272-49D8-49E5-9A76-5D54E99BA0B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1AFF597-6436-4F4B-BC82-40C1DBEF5D8D}">
      <dgm:prSet phldrT="[نص]" custT="1"/>
      <dgm:spPr/>
      <dgm:t>
        <a:bodyPr/>
        <a:lstStyle/>
        <a:p>
          <a:pPr rtl="1"/>
          <a:r>
            <a:rPr lang="ar-IQ" sz="2000" dirty="0" smtClean="0"/>
            <a:t>التعاقد بين غائبين</a:t>
          </a:r>
          <a:endParaRPr lang="ar-IQ" sz="2000" dirty="0"/>
        </a:p>
      </dgm:t>
    </dgm:pt>
    <dgm:pt modelId="{5FF57992-DB3C-49BA-B538-595AC61A3D05}" type="parTrans" cxnId="{FBA67244-5314-4711-9B06-EA34D37DFE6B}">
      <dgm:prSet/>
      <dgm:spPr/>
      <dgm:t>
        <a:bodyPr/>
        <a:lstStyle/>
        <a:p>
          <a:pPr rtl="1"/>
          <a:endParaRPr lang="ar-IQ"/>
        </a:p>
      </dgm:t>
    </dgm:pt>
    <dgm:pt modelId="{CA223CA9-6E2E-45DD-920D-3883BD55F999}" type="sibTrans" cxnId="{FBA67244-5314-4711-9B06-EA34D37DFE6B}">
      <dgm:prSet/>
      <dgm:spPr/>
      <dgm:t>
        <a:bodyPr/>
        <a:lstStyle/>
        <a:p>
          <a:pPr rtl="1"/>
          <a:endParaRPr lang="ar-IQ"/>
        </a:p>
      </dgm:t>
    </dgm:pt>
    <dgm:pt modelId="{F16D67F7-F09D-4D14-BB8A-AA05DC68171D}">
      <dgm:prSet phldrT="[نص]" custT="1"/>
      <dgm:spPr>
        <a:solidFill>
          <a:srgbClr val="FFC000">
            <a:alpha val="90000"/>
          </a:srgbClr>
        </a:solidFill>
      </dgm:spPr>
      <dgm:t>
        <a:bodyPr/>
        <a:lstStyle/>
        <a:p>
          <a:pPr rtl="1"/>
          <a:r>
            <a:rPr lang="ar-IQ" sz="2000" dirty="0" smtClean="0"/>
            <a:t>- أي التعاقد بين متعاقدين لا يوجدان في مجلس واحد فتفصل فترة زمنية بين صدور القبول وبين علم الموجب </a:t>
          </a:r>
          <a:r>
            <a:rPr lang="ar-IQ" sz="2000" dirty="0" err="1" smtClean="0"/>
            <a:t>به</a:t>
          </a:r>
          <a:endParaRPr lang="ar-IQ" sz="2000" dirty="0"/>
        </a:p>
      </dgm:t>
    </dgm:pt>
    <dgm:pt modelId="{43B8A579-54E4-4C89-B8C1-D31EEA0A74A3}" type="parTrans" cxnId="{5AD18C3C-705C-44E5-BBB7-49732A3BEEEF}">
      <dgm:prSet/>
      <dgm:spPr/>
      <dgm:t>
        <a:bodyPr/>
        <a:lstStyle/>
        <a:p>
          <a:pPr rtl="1"/>
          <a:endParaRPr lang="ar-IQ"/>
        </a:p>
      </dgm:t>
    </dgm:pt>
    <dgm:pt modelId="{F6E56C4C-4259-4F2A-8C72-6EEFEA6D3B1F}" type="sibTrans" cxnId="{5AD18C3C-705C-44E5-BBB7-49732A3BEEEF}">
      <dgm:prSet/>
      <dgm:spPr/>
      <dgm:t>
        <a:bodyPr/>
        <a:lstStyle/>
        <a:p>
          <a:pPr rtl="1"/>
          <a:endParaRPr lang="ar-IQ"/>
        </a:p>
      </dgm:t>
    </dgm:pt>
    <dgm:pt modelId="{554E88E2-9994-44C0-BD11-7AA3FF14BD34}">
      <dgm:prSet phldrT="[نص]" custT="1"/>
      <dgm:spPr>
        <a:solidFill>
          <a:srgbClr val="FFC000">
            <a:alpha val="90000"/>
          </a:srgbClr>
        </a:solidFill>
      </dgm:spPr>
      <dgm:t>
        <a:bodyPr/>
        <a:lstStyle/>
        <a:p>
          <a:pPr rtl="1"/>
          <a:r>
            <a:rPr lang="ar-IQ" sz="2000" dirty="0" smtClean="0"/>
            <a:t>طرحت أربع نظريات لتحديد وقت انعقاد العقد بين غائبين :</a:t>
          </a:r>
        </a:p>
        <a:p>
          <a:pPr rtl="1"/>
          <a:r>
            <a:rPr lang="ar-IQ" sz="1800" dirty="0" smtClean="0"/>
            <a:t>1- </a:t>
          </a:r>
          <a:r>
            <a:rPr lang="ar-IQ" sz="2000" dirty="0" smtClean="0"/>
            <a:t>نظرية الإعلان  2- نظرية التصدير</a:t>
          </a:r>
        </a:p>
        <a:p>
          <a:pPr rtl="1"/>
          <a:r>
            <a:rPr lang="ar-IQ" sz="2000" dirty="0" smtClean="0"/>
            <a:t>3-نظرية الوصول  4- نظرية العلم</a:t>
          </a:r>
          <a:endParaRPr lang="ar-IQ" sz="2000" dirty="0"/>
        </a:p>
      </dgm:t>
    </dgm:pt>
    <dgm:pt modelId="{75F596FB-AEB1-4165-A987-E704402AD7F1}" type="parTrans" cxnId="{00011E62-723B-4C8B-8AA4-16BAF9BA2282}">
      <dgm:prSet/>
      <dgm:spPr/>
      <dgm:t>
        <a:bodyPr/>
        <a:lstStyle/>
        <a:p>
          <a:pPr rtl="1"/>
          <a:endParaRPr lang="ar-IQ"/>
        </a:p>
      </dgm:t>
    </dgm:pt>
    <dgm:pt modelId="{F0FE309C-F94B-4F53-91CC-B7532831673F}" type="sibTrans" cxnId="{00011E62-723B-4C8B-8AA4-16BAF9BA2282}">
      <dgm:prSet/>
      <dgm:spPr/>
      <dgm:t>
        <a:bodyPr/>
        <a:lstStyle/>
        <a:p>
          <a:pPr rtl="1"/>
          <a:endParaRPr lang="ar-IQ"/>
        </a:p>
      </dgm:t>
    </dgm:pt>
    <dgm:pt modelId="{7AF3D069-AEA8-434D-9789-E82B3E9B64BA}">
      <dgm:prSet phldrT="[نص]" custT="1"/>
      <dgm:spPr/>
      <dgm:t>
        <a:bodyPr/>
        <a:lstStyle/>
        <a:p>
          <a:pPr rtl="1"/>
          <a:r>
            <a:rPr lang="ar-IQ" sz="2000" dirty="0" smtClean="0"/>
            <a:t>التعاقد بين حاضرين</a:t>
          </a:r>
          <a:endParaRPr lang="ar-IQ" sz="2000" dirty="0"/>
        </a:p>
      </dgm:t>
    </dgm:pt>
    <dgm:pt modelId="{08DEEB08-6ADC-4E63-864D-A95CACA74152}" type="parTrans" cxnId="{B29662C2-2977-4384-9B30-89C615AC6265}">
      <dgm:prSet/>
      <dgm:spPr/>
      <dgm:t>
        <a:bodyPr/>
        <a:lstStyle/>
        <a:p>
          <a:pPr rtl="1"/>
          <a:endParaRPr lang="ar-IQ"/>
        </a:p>
      </dgm:t>
    </dgm:pt>
    <dgm:pt modelId="{C5604727-DA37-4FEE-9C12-0DD40D8FD11D}" type="sibTrans" cxnId="{B29662C2-2977-4384-9B30-89C615AC6265}">
      <dgm:prSet/>
      <dgm:spPr/>
      <dgm:t>
        <a:bodyPr/>
        <a:lstStyle/>
        <a:p>
          <a:pPr rtl="1"/>
          <a:endParaRPr lang="ar-IQ"/>
        </a:p>
      </dgm:t>
    </dgm:pt>
    <dgm:pt modelId="{E4059C04-4A38-437E-B6E3-C3812BE83E1F}">
      <dgm:prSet phldrT="[نص]" custT="1"/>
      <dgm:spPr>
        <a:solidFill>
          <a:srgbClr val="FFC000">
            <a:alpha val="90000"/>
          </a:srgbClr>
        </a:solidFill>
      </dgm:spPr>
      <dgm:t>
        <a:bodyPr/>
        <a:lstStyle/>
        <a:p>
          <a:pPr rtl="1"/>
          <a:r>
            <a:rPr lang="ar-IQ" sz="2000" dirty="0" smtClean="0"/>
            <a:t>- أي التعاقد في مجلس واحد , بمعنى يكون الطرفان على </a:t>
          </a:r>
          <a:r>
            <a:rPr lang="ar-IQ" sz="2000" dirty="0" err="1" smtClean="0"/>
            <a:t>أتصال</a:t>
          </a:r>
          <a:r>
            <a:rPr lang="ar-IQ" sz="2000" dirty="0" smtClean="0"/>
            <a:t> مباشر , فلا تفصل فترة زمنية بين صدور القبول وعلم الموجب </a:t>
          </a:r>
          <a:r>
            <a:rPr lang="ar-IQ" sz="2000" dirty="0" err="1" smtClean="0"/>
            <a:t>به</a:t>
          </a:r>
          <a:r>
            <a:rPr lang="ar-IQ" sz="2000" dirty="0" smtClean="0"/>
            <a:t> </a:t>
          </a:r>
          <a:endParaRPr lang="ar-IQ" sz="2000" dirty="0"/>
        </a:p>
      </dgm:t>
    </dgm:pt>
    <dgm:pt modelId="{A73830A9-DA22-47A5-8617-3BDB70E854E4}" type="parTrans" cxnId="{11B758A0-220B-4290-8EF5-E5D494484463}">
      <dgm:prSet/>
      <dgm:spPr/>
      <dgm:t>
        <a:bodyPr/>
        <a:lstStyle/>
        <a:p>
          <a:pPr rtl="1"/>
          <a:endParaRPr lang="ar-IQ"/>
        </a:p>
      </dgm:t>
    </dgm:pt>
    <dgm:pt modelId="{EF8AEDC3-83CD-4945-B216-EC79772BBF33}" type="sibTrans" cxnId="{11B758A0-220B-4290-8EF5-E5D494484463}">
      <dgm:prSet/>
      <dgm:spPr/>
      <dgm:t>
        <a:bodyPr/>
        <a:lstStyle/>
        <a:p>
          <a:pPr rtl="1"/>
          <a:endParaRPr lang="ar-IQ"/>
        </a:p>
      </dgm:t>
    </dgm:pt>
    <dgm:pt modelId="{423EA580-8F6C-4722-AA30-15D45348F700}">
      <dgm:prSet phldrT="[نص]" custT="1"/>
      <dgm:spPr>
        <a:solidFill>
          <a:srgbClr val="FFC000">
            <a:alpha val="90000"/>
          </a:srgbClr>
        </a:solidFill>
      </dgm:spPr>
      <dgm:t>
        <a:bodyPr/>
        <a:lstStyle/>
        <a:p>
          <a:pPr rtl="1"/>
          <a:r>
            <a:rPr lang="ar-IQ" sz="2000" dirty="0" smtClean="0"/>
            <a:t>- التعاقد بطريق الهاتف أو الحاسوب هو تعاقد بين حاضرين من حيث الزمان , وتعاقد بين غائبين من حيث المكان</a:t>
          </a:r>
          <a:endParaRPr lang="ar-IQ" sz="2000" dirty="0"/>
        </a:p>
      </dgm:t>
    </dgm:pt>
    <dgm:pt modelId="{55D3F1F6-ED97-438E-85EA-1C613121BB78}" type="parTrans" cxnId="{9D49D6DE-2984-4CD2-B056-090D3B082B62}">
      <dgm:prSet/>
      <dgm:spPr/>
      <dgm:t>
        <a:bodyPr/>
        <a:lstStyle/>
        <a:p>
          <a:pPr rtl="1"/>
          <a:endParaRPr lang="ar-IQ"/>
        </a:p>
      </dgm:t>
    </dgm:pt>
    <dgm:pt modelId="{9F9239F4-93A0-4D5F-8009-F62653D1BC85}" type="sibTrans" cxnId="{9D49D6DE-2984-4CD2-B056-090D3B082B62}">
      <dgm:prSet/>
      <dgm:spPr/>
      <dgm:t>
        <a:bodyPr/>
        <a:lstStyle/>
        <a:p>
          <a:pPr rtl="1"/>
          <a:endParaRPr lang="ar-IQ"/>
        </a:p>
      </dgm:t>
    </dgm:pt>
    <dgm:pt modelId="{7D4D98D4-AE9B-4B8D-B977-4331A6441257}" type="pres">
      <dgm:prSet presAssocID="{CE1F2272-49D8-49E5-9A76-5D54E99BA0B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43DD78F7-829E-4F14-9E64-C2B5F81B5155}" type="pres">
      <dgm:prSet presAssocID="{E1AFF597-6436-4F4B-BC82-40C1DBEF5D8D}" presName="root" presStyleCnt="0"/>
      <dgm:spPr/>
    </dgm:pt>
    <dgm:pt modelId="{D9F3ED28-2D08-440B-AA5A-DDC207C21072}" type="pres">
      <dgm:prSet presAssocID="{E1AFF597-6436-4F4B-BC82-40C1DBEF5D8D}" presName="rootComposite" presStyleCnt="0"/>
      <dgm:spPr/>
    </dgm:pt>
    <dgm:pt modelId="{F699F9B9-5196-40A6-BDE5-6C999CCF044C}" type="pres">
      <dgm:prSet presAssocID="{E1AFF597-6436-4F4B-BC82-40C1DBEF5D8D}" presName="rootText" presStyleLbl="node1" presStyleIdx="0" presStyleCnt="2" custLinFactNeighborX="-18694" custLinFactNeighborY="-269"/>
      <dgm:spPr/>
      <dgm:t>
        <a:bodyPr/>
        <a:lstStyle/>
        <a:p>
          <a:pPr rtl="1"/>
          <a:endParaRPr lang="ar-IQ"/>
        </a:p>
      </dgm:t>
    </dgm:pt>
    <dgm:pt modelId="{908D6376-0078-4AD4-9774-0B5C9E063838}" type="pres">
      <dgm:prSet presAssocID="{E1AFF597-6436-4F4B-BC82-40C1DBEF5D8D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33AFE4A7-50E1-42DD-B7E9-15892B9DB1D1}" type="pres">
      <dgm:prSet presAssocID="{E1AFF597-6436-4F4B-BC82-40C1DBEF5D8D}" presName="childShape" presStyleCnt="0"/>
      <dgm:spPr/>
    </dgm:pt>
    <dgm:pt modelId="{E153A6BC-769D-4265-96A6-73DBD07AC7C4}" type="pres">
      <dgm:prSet presAssocID="{43B8A579-54E4-4C89-B8C1-D31EEA0A74A3}" presName="Name13" presStyleLbl="parChTrans1D2" presStyleIdx="0" presStyleCnt="4"/>
      <dgm:spPr/>
      <dgm:t>
        <a:bodyPr/>
        <a:lstStyle/>
        <a:p>
          <a:pPr rtl="1"/>
          <a:endParaRPr lang="ar-IQ"/>
        </a:p>
      </dgm:t>
    </dgm:pt>
    <dgm:pt modelId="{C2D01BB3-4DE1-4E8A-A66F-68E65DDDF3FC}" type="pres">
      <dgm:prSet presAssocID="{F16D67F7-F09D-4D14-BB8A-AA05DC68171D}" presName="childText" presStyleLbl="bgAcc1" presStyleIdx="0" presStyleCnt="4" custScaleX="17051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8451968-F8C1-487B-8802-0A843A8A70FD}" type="pres">
      <dgm:prSet presAssocID="{75F596FB-AEB1-4165-A987-E704402AD7F1}" presName="Name13" presStyleLbl="parChTrans1D2" presStyleIdx="1" presStyleCnt="4"/>
      <dgm:spPr/>
      <dgm:t>
        <a:bodyPr/>
        <a:lstStyle/>
        <a:p>
          <a:pPr rtl="1"/>
          <a:endParaRPr lang="ar-IQ"/>
        </a:p>
      </dgm:t>
    </dgm:pt>
    <dgm:pt modelId="{7E60AB71-7AE1-41AE-AFA5-EBB97D43FF8A}" type="pres">
      <dgm:prSet presAssocID="{554E88E2-9994-44C0-BD11-7AA3FF14BD34}" presName="childText" presStyleLbl="bgAcc1" presStyleIdx="1" presStyleCnt="4" custScaleX="175097" custScaleY="11853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EA751D0-B770-43AB-86E4-7B0B18871A40}" type="pres">
      <dgm:prSet presAssocID="{7AF3D069-AEA8-434D-9789-E82B3E9B64BA}" presName="root" presStyleCnt="0"/>
      <dgm:spPr/>
    </dgm:pt>
    <dgm:pt modelId="{AD703927-3243-4200-A7A2-770D6C758493}" type="pres">
      <dgm:prSet presAssocID="{7AF3D069-AEA8-434D-9789-E82B3E9B64BA}" presName="rootComposite" presStyleCnt="0"/>
      <dgm:spPr/>
    </dgm:pt>
    <dgm:pt modelId="{DA22F705-8CC0-4CDE-B798-4CCE1E082F1D}" type="pres">
      <dgm:prSet presAssocID="{7AF3D069-AEA8-434D-9789-E82B3E9B64BA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64A7CA4B-ADEA-4423-A97D-AC32410909A0}" type="pres">
      <dgm:prSet presAssocID="{7AF3D069-AEA8-434D-9789-E82B3E9B64BA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76E75937-4414-4130-94DF-C473A0E1C757}" type="pres">
      <dgm:prSet presAssocID="{7AF3D069-AEA8-434D-9789-E82B3E9B64BA}" presName="childShape" presStyleCnt="0"/>
      <dgm:spPr/>
    </dgm:pt>
    <dgm:pt modelId="{4647FB4D-5BF5-4E59-AA88-B04834E66F42}" type="pres">
      <dgm:prSet presAssocID="{A73830A9-DA22-47A5-8617-3BDB70E854E4}" presName="Name13" presStyleLbl="parChTrans1D2" presStyleIdx="2" presStyleCnt="4"/>
      <dgm:spPr/>
      <dgm:t>
        <a:bodyPr/>
        <a:lstStyle/>
        <a:p>
          <a:pPr rtl="1"/>
          <a:endParaRPr lang="ar-IQ"/>
        </a:p>
      </dgm:t>
    </dgm:pt>
    <dgm:pt modelId="{AFB0FC2A-6F4D-4206-A252-05DD8EED628E}" type="pres">
      <dgm:prSet presAssocID="{E4059C04-4A38-437E-B6E3-C3812BE83E1F}" presName="childText" presStyleLbl="bgAcc1" presStyleIdx="2" presStyleCnt="4" custScaleX="15082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57720C6-80DE-4D2A-B257-58CD1BCA793B}" type="pres">
      <dgm:prSet presAssocID="{55D3F1F6-ED97-438E-85EA-1C613121BB78}" presName="Name13" presStyleLbl="parChTrans1D2" presStyleIdx="3" presStyleCnt="4"/>
      <dgm:spPr/>
      <dgm:t>
        <a:bodyPr/>
        <a:lstStyle/>
        <a:p>
          <a:pPr rtl="1"/>
          <a:endParaRPr lang="ar-IQ"/>
        </a:p>
      </dgm:t>
    </dgm:pt>
    <dgm:pt modelId="{D8B5D400-1100-49CF-9B7D-9670BCE4BB51}" type="pres">
      <dgm:prSet presAssocID="{423EA580-8F6C-4722-AA30-15D45348F700}" presName="childText" presStyleLbl="bgAcc1" presStyleIdx="3" presStyleCnt="4" custScaleX="146489" custLinFactNeighborX="194" custLinFactNeighborY="168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9E218ED-60C7-4293-97B1-FC3C67AE14FA}" type="presOf" srcId="{554E88E2-9994-44C0-BD11-7AA3FF14BD34}" destId="{7E60AB71-7AE1-41AE-AFA5-EBB97D43FF8A}" srcOrd="0" destOrd="0" presId="urn:microsoft.com/office/officeart/2005/8/layout/hierarchy3"/>
    <dgm:cxn modelId="{379EF779-84C7-48BC-A364-2845A0A68F97}" type="presOf" srcId="{75F596FB-AEB1-4165-A987-E704402AD7F1}" destId="{28451968-F8C1-487B-8802-0A843A8A70FD}" srcOrd="0" destOrd="0" presId="urn:microsoft.com/office/officeart/2005/8/layout/hierarchy3"/>
    <dgm:cxn modelId="{B48BC1C2-16C0-4A28-AAA4-6093CAA1A81A}" type="presOf" srcId="{E1AFF597-6436-4F4B-BC82-40C1DBEF5D8D}" destId="{F699F9B9-5196-40A6-BDE5-6C999CCF044C}" srcOrd="0" destOrd="0" presId="urn:microsoft.com/office/officeart/2005/8/layout/hierarchy3"/>
    <dgm:cxn modelId="{00011E62-723B-4C8B-8AA4-16BAF9BA2282}" srcId="{E1AFF597-6436-4F4B-BC82-40C1DBEF5D8D}" destId="{554E88E2-9994-44C0-BD11-7AA3FF14BD34}" srcOrd="1" destOrd="0" parTransId="{75F596FB-AEB1-4165-A987-E704402AD7F1}" sibTransId="{F0FE309C-F94B-4F53-91CC-B7532831673F}"/>
    <dgm:cxn modelId="{2E78B494-1AE1-478A-BD87-6FCB9BB177E2}" type="presOf" srcId="{F16D67F7-F09D-4D14-BB8A-AA05DC68171D}" destId="{C2D01BB3-4DE1-4E8A-A66F-68E65DDDF3FC}" srcOrd="0" destOrd="0" presId="urn:microsoft.com/office/officeart/2005/8/layout/hierarchy3"/>
    <dgm:cxn modelId="{56BB705E-B536-4903-8735-564B421AE597}" type="presOf" srcId="{7AF3D069-AEA8-434D-9789-E82B3E9B64BA}" destId="{64A7CA4B-ADEA-4423-A97D-AC32410909A0}" srcOrd="1" destOrd="0" presId="urn:microsoft.com/office/officeart/2005/8/layout/hierarchy3"/>
    <dgm:cxn modelId="{FBA67244-5314-4711-9B06-EA34D37DFE6B}" srcId="{CE1F2272-49D8-49E5-9A76-5D54E99BA0BE}" destId="{E1AFF597-6436-4F4B-BC82-40C1DBEF5D8D}" srcOrd="0" destOrd="0" parTransId="{5FF57992-DB3C-49BA-B538-595AC61A3D05}" sibTransId="{CA223CA9-6E2E-45DD-920D-3883BD55F999}"/>
    <dgm:cxn modelId="{200DEED0-54BD-4159-B5C0-BB0434ACCEDE}" type="presOf" srcId="{E4059C04-4A38-437E-B6E3-C3812BE83E1F}" destId="{AFB0FC2A-6F4D-4206-A252-05DD8EED628E}" srcOrd="0" destOrd="0" presId="urn:microsoft.com/office/officeart/2005/8/layout/hierarchy3"/>
    <dgm:cxn modelId="{11B758A0-220B-4290-8EF5-E5D494484463}" srcId="{7AF3D069-AEA8-434D-9789-E82B3E9B64BA}" destId="{E4059C04-4A38-437E-B6E3-C3812BE83E1F}" srcOrd="0" destOrd="0" parTransId="{A73830A9-DA22-47A5-8617-3BDB70E854E4}" sibTransId="{EF8AEDC3-83CD-4945-B216-EC79772BBF33}"/>
    <dgm:cxn modelId="{5AD18C3C-705C-44E5-BBB7-49732A3BEEEF}" srcId="{E1AFF597-6436-4F4B-BC82-40C1DBEF5D8D}" destId="{F16D67F7-F09D-4D14-BB8A-AA05DC68171D}" srcOrd="0" destOrd="0" parTransId="{43B8A579-54E4-4C89-B8C1-D31EEA0A74A3}" sibTransId="{F6E56C4C-4259-4F2A-8C72-6EEFEA6D3B1F}"/>
    <dgm:cxn modelId="{CE11B0EB-0D5F-45C6-B81C-2EF42B8AE5C4}" type="presOf" srcId="{43B8A579-54E4-4C89-B8C1-D31EEA0A74A3}" destId="{E153A6BC-769D-4265-96A6-73DBD07AC7C4}" srcOrd="0" destOrd="0" presId="urn:microsoft.com/office/officeart/2005/8/layout/hierarchy3"/>
    <dgm:cxn modelId="{DD748763-E723-4B26-BED9-468B22B6E77C}" type="presOf" srcId="{7AF3D069-AEA8-434D-9789-E82B3E9B64BA}" destId="{DA22F705-8CC0-4CDE-B798-4CCE1E082F1D}" srcOrd="0" destOrd="0" presId="urn:microsoft.com/office/officeart/2005/8/layout/hierarchy3"/>
    <dgm:cxn modelId="{4887AF6B-4CCF-4A35-A60C-86C4EBF4F3F6}" type="presOf" srcId="{A73830A9-DA22-47A5-8617-3BDB70E854E4}" destId="{4647FB4D-5BF5-4E59-AA88-B04834E66F42}" srcOrd="0" destOrd="0" presId="urn:microsoft.com/office/officeart/2005/8/layout/hierarchy3"/>
    <dgm:cxn modelId="{252DCEAE-BB40-40AD-8A37-7DF8A48ED966}" type="presOf" srcId="{423EA580-8F6C-4722-AA30-15D45348F700}" destId="{D8B5D400-1100-49CF-9B7D-9670BCE4BB51}" srcOrd="0" destOrd="0" presId="urn:microsoft.com/office/officeart/2005/8/layout/hierarchy3"/>
    <dgm:cxn modelId="{6E2A215F-A78D-45AE-B46B-18A34C05A093}" type="presOf" srcId="{E1AFF597-6436-4F4B-BC82-40C1DBEF5D8D}" destId="{908D6376-0078-4AD4-9774-0B5C9E063838}" srcOrd="1" destOrd="0" presId="urn:microsoft.com/office/officeart/2005/8/layout/hierarchy3"/>
    <dgm:cxn modelId="{C853FEDD-58F4-4A40-8FD1-F50013B06196}" type="presOf" srcId="{55D3F1F6-ED97-438E-85EA-1C613121BB78}" destId="{057720C6-80DE-4D2A-B257-58CD1BCA793B}" srcOrd="0" destOrd="0" presId="urn:microsoft.com/office/officeart/2005/8/layout/hierarchy3"/>
    <dgm:cxn modelId="{31BF4FE7-C5ED-49C8-8E4F-07923C833087}" type="presOf" srcId="{CE1F2272-49D8-49E5-9A76-5D54E99BA0BE}" destId="{7D4D98D4-AE9B-4B8D-B977-4331A6441257}" srcOrd="0" destOrd="0" presId="urn:microsoft.com/office/officeart/2005/8/layout/hierarchy3"/>
    <dgm:cxn modelId="{9D49D6DE-2984-4CD2-B056-090D3B082B62}" srcId="{7AF3D069-AEA8-434D-9789-E82B3E9B64BA}" destId="{423EA580-8F6C-4722-AA30-15D45348F700}" srcOrd="1" destOrd="0" parTransId="{55D3F1F6-ED97-438E-85EA-1C613121BB78}" sibTransId="{9F9239F4-93A0-4D5F-8009-F62653D1BC85}"/>
    <dgm:cxn modelId="{B29662C2-2977-4384-9B30-89C615AC6265}" srcId="{CE1F2272-49D8-49E5-9A76-5D54E99BA0BE}" destId="{7AF3D069-AEA8-434D-9789-E82B3E9B64BA}" srcOrd="1" destOrd="0" parTransId="{08DEEB08-6ADC-4E63-864D-A95CACA74152}" sibTransId="{C5604727-DA37-4FEE-9C12-0DD40D8FD11D}"/>
    <dgm:cxn modelId="{250A3A65-69C5-4DEE-A473-592C007857E0}" type="presParOf" srcId="{7D4D98D4-AE9B-4B8D-B977-4331A6441257}" destId="{43DD78F7-829E-4F14-9E64-C2B5F81B5155}" srcOrd="0" destOrd="0" presId="urn:microsoft.com/office/officeart/2005/8/layout/hierarchy3"/>
    <dgm:cxn modelId="{F7773D5B-776F-48CD-A220-9581907A3722}" type="presParOf" srcId="{43DD78F7-829E-4F14-9E64-C2B5F81B5155}" destId="{D9F3ED28-2D08-440B-AA5A-DDC207C21072}" srcOrd="0" destOrd="0" presId="urn:microsoft.com/office/officeart/2005/8/layout/hierarchy3"/>
    <dgm:cxn modelId="{79075AB4-E70B-4C98-9253-8BFA8CD49523}" type="presParOf" srcId="{D9F3ED28-2D08-440B-AA5A-DDC207C21072}" destId="{F699F9B9-5196-40A6-BDE5-6C999CCF044C}" srcOrd="0" destOrd="0" presId="urn:microsoft.com/office/officeart/2005/8/layout/hierarchy3"/>
    <dgm:cxn modelId="{C1C6781B-862A-4E5A-B9A5-4321EAC024D9}" type="presParOf" srcId="{D9F3ED28-2D08-440B-AA5A-DDC207C21072}" destId="{908D6376-0078-4AD4-9774-0B5C9E063838}" srcOrd="1" destOrd="0" presId="urn:microsoft.com/office/officeart/2005/8/layout/hierarchy3"/>
    <dgm:cxn modelId="{B5D3A6F2-CDE9-4A74-A4D2-57658FC169D1}" type="presParOf" srcId="{43DD78F7-829E-4F14-9E64-C2B5F81B5155}" destId="{33AFE4A7-50E1-42DD-B7E9-15892B9DB1D1}" srcOrd="1" destOrd="0" presId="urn:microsoft.com/office/officeart/2005/8/layout/hierarchy3"/>
    <dgm:cxn modelId="{C75D89ED-80DF-4BBD-90A0-11FFEC3586A9}" type="presParOf" srcId="{33AFE4A7-50E1-42DD-B7E9-15892B9DB1D1}" destId="{E153A6BC-769D-4265-96A6-73DBD07AC7C4}" srcOrd="0" destOrd="0" presId="urn:microsoft.com/office/officeart/2005/8/layout/hierarchy3"/>
    <dgm:cxn modelId="{1BBE0E82-8602-431E-8136-4A614DD5A741}" type="presParOf" srcId="{33AFE4A7-50E1-42DD-B7E9-15892B9DB1D1}" destId="{C2D01BB3-4DE1-4E8A-A66F-68E65DDDF3FC}" srcOrd="1" destOrd="0" presId="urn:microsoft.com/office/officeart/2005/8/layout/hierarchy3"/>
    <dgm:cxn modelId="{C5F69A2E-FEC8-4C1F-90F4-0151924C638C}" type="presParOf" srcId="{33AFE4A7-50E1-42DD-B7E9-15892B9DB1D1}" destId="{28451968-F8C1-487B-8802-0A843A8A70FD}" srcOrd="2" destOrd="0" presId="urn:microsoft.com/office/officeart/2005/8/layout/hierarchy3"/>
    <dgm:cxn modelId="{61EA7E53-D8CC-449B-9B48-7D1C2F7BC8FB}" type="presParOf" srcId="{33AFE4A7-50E1-42DD-B7E9-15892B9DB1D1}" destId="{7E60AB71-7AE1-41AE-AFA5-EBB97D43FF8A}" srcOrd="3" destOrd="0" presId="urn:microsoft.com/office/officeart/2005/8/layout/hierarchy3"/>
    <dgm:cxn modelId="{979D1FA3-2EBB-406F-A10E-2C3510AEA548}" type="presParOf" srcId="{7D4D98D4-AE9B-4B8D-B977-4331A6441257}" destId="{FEA751D0-B770-43AB-86E4-7B0B18871A40}" srcOrd="1" destOrd="0" presId="urn:microsoft.com/office/officeart/2005/8/layout/hierarchy3"/>
    <dgm:cxn modelId="{B85F1867-0156-4907-AA31-80261920D3D0}" type="presParOf" srcId="{FEA751D0-B770-43AB-86E4-7B0B18871A40}" destId="{AD703927-3243-4200-A7A2-770D6C758493}" srcOrd="0" destOrd="0" presId="urn:microsoft.com/office/officeart/2005/8/layout/hierarchy3"/>
    <dgm:cxn modelId="{80163137-1628-46E4-A232-35CA7D9B1894}" type="presParOf" srcId="{AD703927-3243-4200-A7A2-770D6C758493}" destId="{DA22F705-8CC0-4CDE-B798-4CCE1E082F1D}" srcOrd="0" destOrd="0" presId="urn:microsoft.com/office/officeart/2005/8/layout/hierarchy3"/>
    <dgm:cxn modelId="{7B859C1D-051A-4A89-B178-36D365254ACB}" type="presParOf" srcId="{AD703927-3243-4200-A7A2-770D6C758493}" destId="{64A7CA4B-ADEA-4423-A97D-AC32410909A0}" srcOrd="1" destOrd="0" presId="urn:microsoft.com/office/officeart/2005/8/layout/hierarchy3"/>
    <dgm:cxn modelId="{252E55A3-5AB6-4B19-80BA-6014E36D0957}" type="presParOf" srcId="{FEA751D0-B770-43AB-86E4-7B0B18871A40}" destId="{76E75937-4414-4130-94DF-C473A0E1C757}" srcOrd="1" destOrd="0" presId="urn:microsoft.com/office/officeart/2005/8/layout/hierarchy3"/>
    <dgm:cxn modelId="{FBBB3590-A240-4CEF-B1A0-79F99F4707D0}" type="presParOf" srcId="{76E75937-4414-4130-94DF-C473A0E1C757}" destId="{4647FB4D-5BF5-4E59-AA88-B04834E66F42}" srcOrd="0" destOrd="0" presId="urn:microsoft.com/office/officeart/2005/8/layout/hierarchy3"/>
    <dgm:cxn modelId="{42B39EE8-D922-4DD1-8DCC-E7B2D3B87FEC}" type="presParOf" srcId="{76E75937-4414-4130-94DF-C473A0E1C757}" destId="{AFB0FC2A-6F4D-4206-A252-05DD8EED628E}" srcOrd="1" destOrd="0" presId="urn:microsoft.com/office/officeart/2005/8/layout/hierarchy3"/>
    <dgm:cxn modelId="{A7818A28-717E-4DF6-A0C9-DCC0468467EC}" type="presParOf" srcId="{76E75937-4414-4130-94DF-C473A0E1C757}" destId="{057720C6-80DE-4D2A-B257-58CD1BCA793B}" srcOrd="2" destOrd="0" presId="urn:microsoft.com/office/officeart/2005/8/layout/hierarchy3"/>
    <dgm:cxn modelId="{5C065503-F720-4A1E-84AE-7C7EF1CA6FB1}" type="presParOf" srcId="{76E75937-4414-4130-94DF-C473A0E1C757}" destId="{D8B5D400-1100-49CF-9B7D-9670BCE4BB51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56479-40A7-4531-985F-999E9FD16A03}" type="datetimeFigureOut">
              <a:rPr lang="ar-IQ" smtClean="0"/>
              <a:pPr/>
              <a:t>05/05/1442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728EC6-27B6-49DD-BFDF-B92DBECFBFA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2800" b="1" dirty="0" smtClean="0"/>
              <a:t>محاضرات في القانون المدني ( مصادر الالتزام ) </a:t>
            </a:r>
            <a:br>
              <a:rPr lang="ar-IQ" sz="2800" b="1" dirty="0" smtClean="0"/>
            </a:br>
            <a:r>
              <a:rPr lang="ar-IQ" sz="2800" b="1" dirty="0" smtClean="0"/>
              <a:t>قسم القانون / المرحلة الثانية</a:t>
            </a:r>
            <a:br>
              <a:rPr lang="ar-IQ" sz="2800" b="1" dirty="0" smtClean="0"/>
            </a:br>
            <a:r>
              <a:rPr lang="ar-IQ" sz="2800" b="1" dirty="0" smtClean="0"/>
              <a:t>(المحاضرة الثالثة)</a:t>
            </a: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عنوان المحاضرة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(أركان العقد – التراضي )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الجزء الثاني</a:t>
            </a:r>
          </a:p>
          <a:p>
            <a:endParaRPr lang="ar-IQ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64399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نجمة ذات 16 نقطة 3"/>
          <p:cNvSpPr/>
          <p:nvPr/>
        </p:nvSpPr>
        <p:spPr>
          <a:xfrm>
            <a:off x="1714480" y="285728"/>
            <a:ext cx="5786478" cy="914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/>
              <a:t>مفردات المحاضرة</a:t>
            </a:r>
            <a:endParaRPr lang="ar-IQ" sz="36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47251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كعب 3"/>
          <p:cNvSpPr/>
          <p:nvPr/>
        </p:nvSpPr>
        <p:spPr>
          <a:xfrm>
            <a:off x="2428860" y="214290"/>
            <a:ext cx="4357718" cy="1216152"/>
          </a:xfrm>
          <a:prstGeom prst="cub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القبول</a:t>
            </a:r>
            <a:endParaRPr lang="ar-IQ" sz="4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929190" y="1814490"/>
          <a:ext cx="4000528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خطط انسيابي: متعدد المستندات 3"/>
          <p:cNvSpPr/>
          <p:nvPr/>
        </p:nvSpPr>
        <p:spPr>
          <a:xfrm>
            <a:off x="2357422" y="285728"/>
            <a:ext cx="4572032" cy="1071570"/>
          </a:xfrm>
          <a:prstGeom prst="flowChartMultidocumen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/>
              <a:t>حالات خاصة للقبول</a:t>
            </a:r>
            <a:endParaRPr lang="ar-IQ" sz="2800" dirty="0"/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142844" y="1643050"/>
          <a:ext cx="461963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يقصد بالاقتران : تحديد اللحظة الزمنية التي يتصل فيها الإيجاب بالقبول فينشأ العقد</a:t>
            </a:r>
            <a:endParaRPr lang="ar-IQ" sz="2000" dirty="0"/>
          </a:p>
        </p:txBody>
      </p:sp>
      <p:sp>
        <p:nvSpPr>
          <p:cNvPr id="4" name="تمرير عمودي 3"/>
          <p:cNvSpPr/>
          <p:nvPr/>
        </p:nvSpPr>
        <p:spPr>
          <a:xfrm>
            <a:off x="2285984" y="285728"/>
            <a:ext cx="4572032" cy="1143000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/>
              <a:t>اقتران الإيجاب بالقبول</a:t>
            </a:r>
            <a:endParaRPr lang="ar-IQ" sz="3600" dirty="0"/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214282" y="2000240"/>
          <a:ext cx="864399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تم بعون الله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أن شاء الله نلتقيكم في المحاضرة القادمة من الالتزامات والجزء الثالث من موضوع ( التراضي) </a:t>
            </a:r>
          </a:p>
          <a:p>
            <a:endParaRPr lang="ar-IQ" dirty="0"/>
          </a:p>
          <a:p>
            <a:endParaRPr lang="ar-IQ" dirty="0" smtClean="0"/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           م.د. صدام بدن رحيمة ألساعدي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348</TotalTime>
  <Words>350</Words>
  <Application>Microsoft Office PowerPoint</Application>
  <PresentationFormat>عرض على الشاشة (3:4)‏</PresentationFormat>
  <Paragraphs>54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ذروة</vt:lpstr>
      <vt:lpstr>محاضرات في القانون المدني ( مصادر الالتزام )  قسم القانون / المرحلة الثانية (المحاضرة الثالثة)</vt:lpstr>
      <vt:lpstr>الشريحة 2</vt:lpstr>
      <vt:lpstr>الشريحة 3</vt:lpstr>
      <vt:lpstr>الشريحة 4</vt:lpstr>
      <vt:lpstr>الشريحة 5</vt:lpstr>
      <vt:lpstr>تم بعون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القانون المدني ( مصادر الالتزام )  قسم القانون / المرحلة الثانية (المحاضرة الثالثة)</dc:title>
  <dc:creator>ALMUSTAFA</dc:creator>
  <cp:lastModifiedBy>ALMUSTAFA</cp:lastModifiedBy>
  <cp:revision>25</cp:revision>
  <dcterms:created xsi:type="dcterms:W3CDTF">2020-12-13T16:14:42Z</dcterms:created>
  <dcterms:modified xsi:type="dcterms:W3CDTF">2020-12-19T16:48:04Z</dcterms:modified>
</cp:coreProperties>
</file>