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7B8AA-5BA9-4FE2-825B-F0DE382477B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04B02FA-18F7-497E-AD95-BDF635657CD3}">
      <dgm:prSet phldrT="[نص]"/>
      <dgm:spPr/>
      <dgm:t>
        <a:bodyPr/>
        <a:lstStyle/>
        <a:p>
          <a:pPr rtl="1"/>
          <a:r>
            <a:rPr lang="ar-IQ" dirty="0" smtClean="0"/>
            <a:t>وجود الإرادة</a:t>
          </a:r>
          <a:endParaRPr lang="ar-IQ" dirty="0"/>
        </a:p>
      </dgm:t>
    </dgm:pt>
    <dgm:pt modelId="{B00C77A6-5208-45C5-B94C-1C0D02AF6773}" type="parTrans" cxnId="{35C71947-88F5-4A1E-A65B-215E0B50621C}">
      <dgm:prSet/>
      <dgm:spPr/>
      <dgm:t>
        <a:bodyPr/>
        <a:lstStyle/>
        <a:p>
          <a:pPr rtl="1"/>
          <a:endParaRPr lang="ar-IQ"/>
        </a:p>
      </dgm:t>
    </dgm:pt>
    <dgm:pt modelId="{D478283E-2960-4A8F-B1BA-1503241DA099}" type="sibTrans" cxnId="{35C71947-88F5-4A1E-A65B-215E0B50621C}">
      <dgm:prSet/>
      <dgm:spPr/>
      <dgm:t>
        <a:bodyPr/>
        <a:lstStyle/>
        <a:p>
          <a:pPr rtl="1"/>
          <a:endParaRPr lang="ar-IQ"/>
        </a:p>
      </dgm:t>
    </dgm:pt>
    <dgm:pt modelId="{D562237E-01C6-4274-A9EC-CC8557C56ACD}">
      <dgm:prSet phldrT="[نص]"/>
      <dgm:spPr/>
      <dgm:t>
        <a:bodyPr/>
        <a:lstStyle/>
        <a:p>
          <a:pPr rtl="1"/>
          <a:r>
            <a:rPr lang="ar-IQ" dirty="0" smtClean="0"/>
            <a:t>المجنون والصغير غير المميز معدوم الإرادة</a:t>
          </a:r>
          <a:endParaRPr lang="ar-IQ" dirty="0"/>
        </a:p>
      </dgm:t>
    </dgm:pt>
    <dgm:pt modelId="{26F11D53-5812-49B5-B8A6-DCDD2997CD3B}" type="parTrans" cxnId="{29BA58EA-5946-4715-BDDB-481F2AF70DC6}">
      <dgm:prSet/>
      <dgm:spPr/>
      <dgm:t>
        <a:bodyPr/>
        <a:lstStyle/>
        <a:p>
          <a:pPr rtl="1"/>
          <a:endParaRPr lang="ar-IQ"/>
        </a:p>
      </dgm:t>
    </dgm:pt>
    <dgm:pt modelId="{4728AE49-2655-45D4-A9F9-0176B30D8A4A}" type="sibTrans" cxnId="{29BA58EA-5946-4715-BDDB-481F2AF70DC6}">
      <dgm:prSet/>
      <dgm:spPr/>
      <dgm:t>
        <a:bodyPr/>
        <a:lstStyle/>
        <a:p>
          <a:pPr rtl="1"/>
          <a:endParaRPr lang="ar-IQ"/>
        </a:p>
      </dgm:t>
    </dgm:pt>
    <dgm:pt modelId="{E7D7F3A3-EFA9-476A-9A69-6121A1AFD665}">
      <dgm:prSet phldrT="[نص]"/>
      <dgm:spPr/>
      <dgm:t>
        <a:bodyPr/>
        <a:lstStyle/>
        <a:p>
          <a:pPr rtl="1"/>
          <a:r>
            <a:rPr lang="ar-IQ" dirty="0" smtClean="0"/>
            <a:t>يجب أن تتجه الإرادة إلى إحداث أثر قانوني </a:t>
          </a:r>
        </a:p>
        <a:p>
          <a:pPr rtl="1"/>
          <a:r>
            <a:rPr lang="ar-IQ" dirty="0" smtClean="0"/>
            <a:t>وان تكون جدية</a:t>
          </a:r>
          <a:endParaRPr lang="ar-IQ" dirty="0"/>
        </a:p>
      </dgm:t>
    </dgm:pt>
    <dgm:pt modelId="{9AC4E7F6-6427-46E0-96CF-B93D201D271A}" type="parTrans" cxnId="{66674520-3C79-40FB-8230-97FDCF3E8DCC}">
      <dgm:prSet/>
      <dgm:spPr/>
      <dgm:t>
        <a:bodyPr/>
        <a:lstStyle/>
        <a:p>
          <a:pPr rtl="1"/>
          <a:endParaRPr lang="ar-IQ"/>
        </a:p>
      </dgm:t>
    </dgm:pt>
    <dgm:pt modelId="{8AF0BA3B-34A3-4CA2-903A-2E2146BEDACA}" type="sibTrans" cxnId="{66674520-3C79-40FB-8230-97FDCF3E8DCC}">
      <dgm:prSet/>
      <dgm:spPr/>
      <dgm:t>
        <a:bodyPr/>
        <a:lstStyle/>
        <a:p>
          <a:pPr rtl="1"/>
          <a:endParaRPr lang="ar-IQ"/>
        </a:p>
      </dgm:t>
    </dgm:pt>
    <dgm:pt modelId="{1AA03CE6-90F3-46CA-84E1-5512D6D4DCA4}">
      <dgm:prSet phldrT="[نص]"/>
      <dgm:spPr/>
      <dgm:t>
        <a:bodyPr/>
        <a:lstStyle/>
        <a:p>
          <a:pPr rtl="1"/>
          <a:r>
            <a:rPr lang="ar-IQ" dirty="0" smtClean="0"/>
            <a:t>التعبير عن الإرادة</a:t>
          </a:r>
          <a:endParaRPr lang="ar-IQ" dirty="0"/>
        </a:p>
      </dgm:t>
    </dgm:pt>
    <dgm:pt modelId="{3D79F94F-006F-4EDB-AF34-2E75B34F466F}" type="parTrans" cxnId="{F4864437-399D-4444-83F1-BE74C833BDAB}">
      <dgm:prSet/>
      <dgm:spPr/>
      <dgm:t>
        <a:bodyPr/>
        <a:lstStyle/>
        <a:p>
          <a:pPr rtl="1"/>
          <a:endParaRPr lang="ar-IQ"/>
        </a:p>
      </dgm:t>
    </dgm:pt>
    <dgm:pt modelId="{FD130549-8BE8-4C94-8ED7-3B96805A5031}" type="sibTrans" cxnId="{F4864437-399D-4444-83F1-BE74C833BDAB}">
      <dgm:prSet/>
      <dgm:spPr/>
      <dgm:t>
        <a:bodyPr/>
        <a:lstStyle/>
        <a:p>
          <a:pPr rtl="1"/>
          <a:endParaRPr lang="ar-IQ"/>
        </a:p>
      </dgm:t>
    </dgm:pt>
    <dgm:pt modelId="{2DC9026C-384C-4E2C-846D-FCFCD797813E}">
      <dgm:prSet phldrT="[نص]"/>
      <dgm:spPr/>
      <dgm:t>
        <a:bodyPr/>
        <a:lstStyle/>
        <a:p>
          <a:pPr rtl="1"/>
          <a:r>
            <a:rPr lang="ar-IQ" dirty="0" smtClean="0"/>
            <a:t>التعبير الصريح </a:t>
          </a:r>
        </a:p>
        <a:p>
          <a:pPr rtl="1"/>
          <a:r>
            <a:rPr lang="ar-IQ" dirty="0" smtClean="0"/>
            <a:t>هو الإفصاح عن الإرادة بطريقة مباشرة أي بوسيلة مألوفة بين الناس</a:t>
          </a:r>
          <a:endParaRPr lang="ar-IQ" dirty="0"/>
        </a:p>
      </dgm:t>
    </dgm:pt>
    <dgm:pt modelId="{BB56B3ED-C170-4D23-813F-7BA767C53529}" type="parTrans" cxnId="{DE119579-0B86-4EDF-896B-96154BA3AB9E}">
      <dgm:prSet/>
      <dgm:spPr/>
      <dgm:t>
        <a:bodyPr/>
        <a:lstStyle/>
        <a:p>
          <a:pPr rtl="1"/>
          <a:endParaRPr lang="ar-IQ"/>
        </a:p>
      </dgm:t>
    </dgm:pt>
    <dgm:pt modelId="{C797AAAC-B982-4546-9422-7775E6DD0E5B}" type="sibTrans" cxnId="{DE119579-0B86-4EDF-896B-96154BA3AB9E}">
      <dgm:prSet/>
      <dgm:spPr/>
      <dgm:t>
        <a:bodyPr/>
        <a:lstStyle/>
        <a:p>
          <a:pPr rtl="1"/>
          <a:endParaRPr lang="ar-IQ"/>
        </a:p>
      </dgm:t>
    </dgm:pt>
    <dgm:pt modelId="{38BB60D8-5558-4E5F-B2D2-A66E5331869E}">
      <dgm:prSet phldrT="[نص]"/>
      <dgm:spPr/>
      <dgm:t>
        <a:bodyPr/>
        <a:lstStyle/>
        <a:p>
          <a:pPr rtl="1"/>
          <a:r>
            <a:rPr lang="ar-IQ" dirty="0" smtClean="0"/>
            <a:t>التعبير الضمني</a:t>
          </a:r>
        </a:p>
        <a:p>
          <a:pPr rtl="1"/>
          <a:r>
            <a:rPr lang="ar-IQ" dirty="0" smtClean="0"/>
            <a:t>هو الإفصاح عن الإرادة بطريقة غير مباشرة أي بوسيلة لا تتفق مع المألوف بين الناس</a:t>
          </a:r>
          <a:endParaRPr lang="ar-IQ" dirty="0"/>
        </a:p>
      </dgm:t>
    </dgm:pt>
    <dgm:pt modelId="{7E069C16-0290-428A-A294-3C8F57807437}" type="parTrans" cxnId="{51CA55C3-21AC-48E5-A688-7BD635450F97}">
      <dgm:prSet/>
      <dgm:spPr/>
      <dgm:t>
        <a:bodyPr/>
        <a:lstStyle/>
        <a:p>
          <a:pPr rtl="1"/>
          <a:endParaRPr lang="ar-IQ"/>
        </a:p>
      </dgm:t>
    </dgm:pt>
    <dgm:pt modelId="{9734861D-5C5C-4C0F-83FC-291B2211B02F}" type="sibTrans" cxnId="{51CA55C3-21AC-48E5-A688-7BD635450F97}">
      <dgm:prSet/>
      <dgm:spPr/>
      <dgm:t>
        <a:bodyPr/>
        <a:lstStyle/>
        <a:p>
          <a:pPr rtl="1"/>
          <a:endParaRPr lang="ar-IQ"/>
        </a:p>
      </dgm:t>
    </dgm:pt>
    <dgm:pt modelId="{B4E1B477-BB68-4FD2-BB58-C7B51F213EC0}">
      <dgm:prSet phldrT="[نص]"/>
      <dgm:spPr/>
      <dgm:t>
        <a:bodyPr/>
        <a:lstStyle/>
        <a:p>
          <a:pPr rtl="1"/>
          <a:r>
            <a:rPr lang="ar-IQ" dirty="0" smtClean="0"/>
            <a:t>هل السكوت يعد تعبير عن الإرادة ؟</a:t>
          </a:r>
          <a:endParaRPr lang="ar-IQ" dirty="0"/>
        </a:p>
      </dgm:t>
    </dgm:pt>
    <dgm:pt modelId="{78846D8E-BCB0-48C4-9461-E57AE9E3FA93}" type="parTrans" cxnId="{A13DE112-6D21-47BA-905C-3010933DA429}">
      <dgm:prSet/>
      <dgm:spPr/>
      <dgm:t>
        <a:bodyPr/>
        <a:lstStyle/>
        <a:p>
          <a:pPr rtl="1"/>
          <a:endParaRPr lang="ar-IQ"/>
        </a:p>
      </dgm:t>
    </dgm:pt>
    <dgm:pt modelId="{40DFC635-F79F-4DDC-9738-FAAEE8BF6460}" type="sibTrans" cxnId="{A13DE112-6D21-47BA-905C-3010933DA429}">
      <dgm:prSet/>
      <dgm:spPr/>
      <dgm:t>
        <a:bodyPr/>
        <a:lstStyle/>
        <a:p>
          <a:pPr rtl="1"/>
          <a:endParaRPr lang="ar-IQ"/>
        </a:p>
      </dgm:t>
    </dgm:pt>
    <dgm:pt modelId="{F71D2A05-294A-4EFE-B895-ADA6959D72D8}">
      <dgm:prSet phldrT="[نص]"/>
      <dgm:spPr/>
      <dgm:t>
        <a:bodyPr/>
        <a:lstStyle/>
        <a:p>
          <a:pPr rtl="1"/>
          <a:r>
            <a:rPr lang="ar-IQ" dirty="0" smtClean="0"/>
            <a:t>بالنسبة إلى الإيجاب </a:t>
          </a:r>
        </a:p>
        <a:p>
          <a:pPr rtl="1"/>
          <a:r>
            <a:rPr lang="ar-IQ" dirty="0" smtClean="0"/>
            <a:t>لا يمكن للسكوت إن يكون تعبيراً عن إرادة الموجب</a:t>
          </a:r>
        </a:p>
        <a:p>
          <a:pPr rtl="1"/>
          <a:endParaRPr lang="ar-IQ" dirty="0"/>
        </a:p>
      </dgm:t>
    </dgm:pt>
    <dgm:pt modelId="{86321280-678C-4F46-A09B-EDCE6EDBE057}" type="parTrans" cxnId="{3B16CDAA-FD46-47CD-888B-8DB22DC603FF}">
      <dgm:prSet/>
      <dgm:spPr/>
      <dgm:t>
        <a:bodyPr/>
        <a:lstStyle/>
        <a:p>
          <a:pPr rtl="1"/>
          <a:endParaRPr lang="ar-IQ"/>
        </a:p>
      </dgm:t>
    </dgm:pt>
    <dgm:pt modelId="{3818AFFF-6730-4911-A036-4FEEE55FCAFC}" type="sibTrans" cxnId="{3B16CDAA-FD46-47CD-888B-8DB22DC603FF}">
      <dgm:prSet/>
      <dgm:spPr/>
      <dgm:t>
        <a:bodyPr/>
        <a:lstStyle/>
        <a:p>
          <a:pPr rtl="1"/>
          <a:endParaRPr lang="ar-IQ"/>
        </a:p>
      </dgm:t>
    </dgm:pt>
    <dgm:pt modelId="{A06AE575-68D5-4AC1-8EDC-CF54A95A7FDA}">
      <dgm:prSet phldrT="[نص]"/>
      <dgm:spPr/>
      <dgm:t>
        <a:bodyPr/>
        <a:lstStyle/>
        <a:p>
          <a:pPr rtl="1"/>
          <a:r>
            <a:rPr lang="ar-IQ" dirty="0" smtClean="0"/>
            <a:t>بالنسبة إلى القبول</a:t>
          </a:r>
        </a:p>
        <a:p>
          <a:pPr rtl="1"/>
          <a:r>
            <a:rPr lang="ar-IQ" dirty="0" smtClean="0"/>
            <a:t>يمكن اعتبار السكوت تعبيراً عن إرادة القابل مثل السكوت الملابس والقبول في عقود الإذعان</a:t>
          </a:r>
          <a:endParaRPr lang="ar-IQ" dirty="0"/>
        </a:p>
      </dgm:t>
    </dgm:pt>
    <dgm:pt modelId="{6E82B003-1079-4891-A5A6-0B0E56FF4322}" type="parTrans" cxnId="{70A80FBF-294F-43EB-A9D8-A8A544052640}">
      <dgm:prSet/>
      <dgm:spPr/>
      <dgm:t>
        <a:bodyPr/>
        <a:lstStyle/>
        <a:p>
          <a:pPr rtl="1"/>
          <a:endParaRPr lang="ar-IQ"/>
        </a:p>
      </dgm:t>
    </dgm:pt>
    <dgm:pt modelId="{715C97AE-F2E5-4518-AEF2-BDEF3799F04C}" type="sibTrans" cxnId="{70A80FBF-294F-43EB-A9D8-A8A544052640}">
      <dgm:prSet/>
      <dgm:spPr/>
      <dgm:t>
        <a:bodyPr/>
        <a:lstStyle/>
        <a:p>
          <a:pPr rtl="1"/>
          <a:endParaRPr lang="ar-IQ"/>
        </a:p>
      </dgm:t>
    </dgm:pt>
    <dgm:pt modelId="{C804F6E5-BD97-44AE-9044-3562402D2C36}" type="pres">
      <dgm:prSet presAssocID="{1867B8AA-5BA9-4FE2-825B-F0DE382477B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D1215ED6-4722-4F70-9E98-34A3CBAA4D4C}" type="pres">
      <dgm:prSet presAssocID="{C04B02FA-18F7-497E-AD95-BDF635657CD3}" presName="horFlow" presStyleCnt="0"/>
      <dgm:spPr/>
    </dgm:pt>
    <dgm:pt modelId="{FB2184F0-21F7-4AC0-92E5-98334C19E1EE}" type="pres">
      <dgm:prSet presAssocID="{C04B02FA-18F7-497E-AD95-BDF635657CD3}" presName="bigChev" presStyleLbl="node1" presStyleIdx="0" presStyleCnt="3"/>
      <dgm:spPr/>
      <dgm:t>
        <a:bodyPr/>
        <a:lstStyle/>
        <a:p>
          <a:pPr rtl="1"/>
          <a:endParaRPr lang="ar-IQ"/>
        </a:p>
      </dgm:t>
    </dgm:pt>
    <dgm:pt modelId="{9E119A77-80F1-4E18-811C-BBB4E1379077}" type="pres">
      <dgm:prSet presAssocID="{26F11D53-5812-49B5-B8A6-DCDD2997CD3B}" presName="parTrans" presStyleCnt="0"/>
      <dgm:spPr/>
    </dgm:pt>
    <dgm:pt modelId="{22925E6D-AC42-400D-8FA9-0B05D1FFD93A}" type="pres">
      <dgm:prSet presAssocID="{D562237E-01C6-4274-A9EC-CC8557C56ACD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3B538A3-8619-4298-B3E6-4D95B4EF476B}" type="pres">
      <dgm:prSet presAssocID="{4728AE49-2655-45D4-A9F9-0176B30D8A4A}" presName="sibTrans" presStyleCnt="0"/>
      <dgm:spPr/>
    </dgm:pt>
    <dgm:pt modelId="{C050AF1F-FACE-4598-8963-4790B170B6D7}" type="pres">
      <dgm:prSet presAssocID="{E7D7F3A3-EFA9-476A-9A69-6121A1AFD665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A318DDD-9415-429D-8F2C-7C64B9144FAA}" type="pres">
      <dgm:prSet presAssocID="{C04B02FA-18F7-497E-AD95-BDF635657CD3}" presName="vSp" presStyleCnt="0"/>
      <dgm:spPr/>
    </dgm:pt>
    <dgm:pt modelId="{FBA17767-483A-4C0A-AAFF-B6D5F8909F05}" type="pres">
      <dgm:prSet presAssocID="{1AA03CE6-90F3-46CA-84E1-5512D6D4DCA4}" presName="horFlow" presStyleCnt="0"/>
      <dgm:spPr/>
    </dgm:pt>
    <dgm:pt modelId="{46EB41F0-CAE1-43F2-A169-EE73A5E6C10B}" type="pres">
      <dgm:prSet presAssocID="{1AA03CE6-90F3-46CA-84E1-5512D6D4DCA4}" presName="bigChev" presStyleLbl="node1" presStyleIdx="1" presStyleCnt="3"/>
      <dgm:spPr/>
      <dgm:t>
        <a:bodyPr/>
        <a:lstStyle/>
        <a:p>
          <a:pPr rtl="1"/>
          <a:endParaRPr lang="ar-IQ"/>
        </a:p>
      </dgm:t>
    </dgm:pt>
    <dgm:pt modelId="{79F6EDED-76EE-4E9D-AF10-2E4AB55F1AE4}" type="pres">
      <dgm:prSet presAssocID="{BB56B3ED-C170-4D23-813F-7BA767C53529}" presName="parTrans" presStyleCnt="0"/>
      <dgm:spPr/>
    </dgm:pt>
    <dgm:pt modelId="{2670503C-798F-455D-B645-4596B6D8B626}" type="pres">
      <dgm:prSet presAssocID="{2DC9026C-384C-4E2C-846D-FCFCD797813E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4CE6E1E-CEC3-4830-91FD-9DF911AD21E6}" type="pres">
      <dgm:prSet presAssocID="{C797AAAC-B982-4546-9422-7775E6DD0E5B}" presName="sibTrans" presStyleCnt="0"/>
      <dgm:spPr/>
    </dgm:pt>
    <dgm:pt modelId="{408BBA66-FC1C-4E0E-B85C-81BD94D82806}" type="pres">
      <dgm:prSet presAssocID="{38BB60D8-5558-4E5F-B2D2-A66E5331869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5987A24-0623-4531-AD3C-7AD1B1649106}" type="pres">
      <dgm:prSet presAssocID="{1AA03CE6-90F3-46CA-84E1-5512D6D4DCA4}" presName="vSp" presStyleCnt="0"/>
      <dgm:spPr/>
    </dgm:pt>
    <dgm:pt modelId="{AFFFE42D-F16C-422D-AD13-3287289B73DB}" type="pres">
      <dgm:prSet presAssocID="{B4E1B477-BB68-4FD2-BB58-C7B51F213EC0}" presName="horFlow" presStyleCnt="0"/>
      <dgm:spPr/>
    </dgm:pt>
    <dgm:pt modelId="{3262A555-2D07-4EEA-A18D-42747BBC6A95}" type="pres">
      <dgm:prSet presAssocID="{B4E1B477-BB68-4FD2-BB58-C7B51F213EC0}" presName="bigChev" presStyleLbl="node1" presStyleIdx="2" presStyleCnt="3"/>
      <dgm:spPr/>
      <dgm:t>
        <a:bodyPr/>
        <a:lstStyle/>
        <a:p>
          <a:pPr rtl="1"/>
          <a:endParaRPr lang="ar-IQ"/>
        </a:p>
      </dgm:t>
    </dgm:pt>
    <dgm:pt modelId="{9CEA33C3-A973-4E37-97D1-32ED35365848}" type="pres">
      <dgm:prSet presAssocID="{86321280-678C-4F46-A09B-EDCE6EDBE057}" presName="parTrans" presStyleCnt="0"/>
      <dgm:spPr/>
    </dgm:pt>
    <dgm:pt modelId="{08B5455D-B99B-4C00-8FF3-9EBE3304F77E}" type="pres">
      <dgm:prSet presAssocID="{F71D2A05-294A-4EFE-B895-ADA6959D72D8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8D89F37-79B2-47A4-B131-86335E3791DD}" type="pres">
      <dgm:prSet presAssocID="{3818AFFF-6730-4911-A036-4FEEE55FCAFC}" presName="sibTrans" presStyleCnt="0"/>
      <dgm:spPr/>
    </dgm:pt>
    <dgm:pt modelId="{C85A5CC5-B43F-4117-A827-4839D131B950}" type="pres">
      <dgm:prSet presAssocID="{A06AE575-68D5-4AC1-8EDC-CF54A95A7FDA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BF0BA91-A8E9-4C83-BFF1-AFB6DEAB8560}" type="presOf" srcId="{1867B8AA-5BA9-4FE2-825B-F0DE382477B5}" destId="{C804F6E5-BD97-44AE-9044-3562402D2C36}" srcOrd="0" destOrd="0" presId="urn:microsoft.com/office/officeart/2005/8/layout/lProcess3"/>
    <dgm:cxn modelId="{356838AE-1E2C-4026-BEA2-F024D977CD45}" type="presOf" srcId="{2DC9026C-384C-4E2C-846D-FCFCD797813E}" destId="{2670503C-798F-455D-B645-4596B6D8B626}" srcOrd="0" destOrd="0" presId="urn:microsoft.com/office/officeart/2005/8/layout/lProcess3"/>
    <dgm:cxn modelId="{52C255B6-D7A6-4869-8A5E-48C0E64F755A}" type="presOf" srcId="{1AA03CE6-90F3-46CA-84E1-5512D6D4DCA4}" destId="{46EB41F0-CAE1-43F2-A169-EE73A5E6C10B}" srcOrd="0" destOrd="0" presId="urn:microsoft.com/office/officeart/2005/8/layout/lProcess3"/>
    <dgm:cxn modelId="{0FA7481B-5810-43AB-96FB-AC7A76ED8292}" type="presOf" srcId="{F71D2A05-294A-4EFE-B895-ADA6959D72D8}" destId="{08B5455D-B99B-4C00-8FF3-9EBE3304F77E}" srcOrd="0" destOrd="0" presId="urn:microsoft.com/office/officeart/2005/8/layout/lProcess3"/>
    <dgm:cxn modelId="{DE119579-0B86-4EDF-896B-96154BA3AB9E}" srcId="{1AA03CE6-90F3-46CA-84E1-5512D6D4DCA4}" destId="{2DC9026C-384C-4E2C-846D-FCFCD797813E}" srcOrd="0" destOrd="0" parTransId="{BB56B3ED-C170-4D23-813F-7BA767C53529}" sibTransId="{C797AAAC-B982-4546-9422-7775E6DD0E5B}"/>
    <dgm:cxn modelId="{A2F44EA6-A244-4C58-B2D9-F1E2C3941870}" type="presOf" srcId="{38BB60D8-5558-4E5F-B2D2-A66E5331869E}" destId="{408BBA66-FC1C-4E0E-B85C-81BD94D82806}" srcOrd="0" destOrd="0" presId="urn:microsoft.com/office/officeart/2005/8/layout/lProcess3"/>
    <dgm:cxn modelId="{5B1D437B-5F33-43B6-92F2-21C412CB5EF1}" type="presOf" srcId="{E7D7F3A3-EFA9-476A-9A69-6121A1AFD665}" destId="{C050AF1F-FACE-4598-8963-4790B170B6D7}" srcOrd="0" destOrd="0" presId="urn:microsoft.com/office/officeart/2005/8/layout/lProcess3"/>
    <dgm:cxn modelId="{66674520-3C79-40FB-8230-97FDCF3E8DCC}" srcId="{C04B02FA-18F7-497E-AD95-BDF635657CD3}" destId="{E7D7F3A3-EFA9-476A-9A69-6121A1AFD665}" srcOrd="1" destOrd="0" parTransId="{9AC4E7F6-6427-46E0-96CF-B93D201D271A}" sibTransId="{8AF0BA3B-34A3-4CA2-903A-2E2146BEDACA}"/>
    <dgm:cxn modelId="{220CB8FF-6C09-479E-BCD1-A0DDC3F69395}" type="presOf" srcId="{A06AE575-68D5-4AC1-8EDC-CF54A95A7FDA}" destId="{C85A5CC5-B43F-4117-A827-4839D131B950}" srcOrd="0" destOrd="0" presId="urn:microsoft.com/office/officeart/2005/8/layout/lProcess3"/>
    <dgm:cxn modelId="{70A80FBF-294F-43EB-A9D8-A8A544052640}" srcId="{B4E1B477-BB68-4FD2-BB58-C7B51F213EC0}" destId="{A06AE575-68D5-4AC1-8EDC-CF54A95A7FDA}" srcOrd="1" destOrd="0" parTransId="{6E82B003-1079-4891-A5A6-0B0E56FF4322}" sibTransId="{715C97AE-F2E5-4518-AEF2-BDEF3799F04C}"/>
    <dgm:cxn modelId="{51CA55C3-21AC-48E5-A688-7BD635450F97}" srcId="{1AA03CE6-90F3-46CA-84E1-5512D6D4DCA4}" destId="{38BB60D8-5558-4E5F-B2D2-A66E5331869E}" srcOrd="1" destOrd="0" parTransId="{7E069C16-0290-428A-A294-3C8F57807437}" sibTransId="{9734861D-5C5C-4C0F-83FC-291B2211B02F}"/>
    <dgm:cxn modelId="{9ED30A7E-C48E-4EBD-ADA2-8267D3399F63}" type="presOf" srcId="{B4E1B477-BB68-4FD2-BB58-C7B51F213EC0}" destId="{3262A555-2D07-4EEA-A18D-42747BBC6A95}" srcOrd="0" destOrd="0" presId="urn:microsoft.com/office/officeart/2005/8/layout/lProcess3"/>
    <dgm:cxn modelId="{3B16CDAA-FD46-47CD-888B-8DB22DC603FF}" srcId="{B4E1B477-BB68-4FD2-BB58-C7B51F213EC0}" destId="{F71D2A05-294A-4EFE-B895-ADA6959D72D8}" srcOrd="0" destOrd="0" parTransId="{86321280-678C-4F46-A09B-EDCE6EDBE057}" sibTransId="{3818AFFF-6730-4911-A036-4FEEE55FCAFC}"/>
    <dgm:cxn modelId="{29BA58EA-5946-4715-BDDB-481F2AF70DC6}" srcId="{C04B02FA-18F7-497E-AD95-BDF635657CD3}" destId="{D562237E-01C6-4274-A9EC-CC8557C56ACD}" srcOrd="0" destOrd="0" parTransId="{26F11D53-5812-49B5-B8A6-DCDD2997CD3B}" sibTransId="{4728AE49-2655-45D4-A9F9-0176B30D8A4A}"/>
    <dgm:cxn modelId="{35C71947-88F5-4A1E-A65B-215E0B50621C}" srcId="{1867B8AA-5BA9-4FE2-825B-F0DE382477B5}" destId="{C04B02FA-18F7-497E-AD95-BDF635657CD3}" srcOrd="0" destOrd="0" parTransId="{B00C77A6-5208-45C5-B94C-1C0D02AF6773}" sibTransId="{D478283E-2960-4A8F-B1BA-1503241DA099}"/>
    <dgm:cxn modelId="{9B9548B5-D0DD-4243-8A71-D5BB818E528C}" type="presOf" srcId="{D562237E-01C6-4274-A9EC-CC8557C56ACD}" destId="{22925E6D-AC42-400D-8FA9-0B05D1FFD93A}" srcOrd="0" destOrd="0" presId="urn:microsoft.com/office/officeart/2005/8/layout/lProcess3"/>
    <dgm:cxn modelId="{A13DE112-6D21-47BA-905C-3010933DA429}" srcId="{1867B8AA-5BA9-4FE2-825B-F0DE382477B5}" destId="{B4E1B477-BB68-4FD2-BB58-C7B51F213EC0}" srcOrd="2" destOrd="0" parTransId="{78846D8E-BCB0-48C4-9461-E57AE9E3FA93}" sibTransId="{40DFC635-F79F-4DDC-9738-FAAEE8BF6460}"/>
    <dgm:cxn modelId="{F4864437-399D-4444-83F1-BE74C833BDAB}" srcId="{1867B8AA-5BA9-4FE2-825B-F0DE382477B5}" destId="{1AA03CE6-90F3-46CA-84E1-5512D6D4DCA4}" srcOrd="1" destOrd="0" parTransId="{3D79F94F-006F-4EDB-AF34-2E75B34F466F}" sibTransId="{FD130549-8BE8-4C94-8ED7-3B96805A5031}"/>
    <dgm:cxn modelId="{08A2803E-AAFD-44EE-B0ED-3F566E1B1A52}" type="presOf" srcId="{C04B02FA-18F7-497E-AD95-BDF635657CD3}" destId="{FB2184F0-21F7-4AC0-92E5-98334C19E1EE}" srcOrd="0" destOrd="0" presId="urn:microsoft.com/office/officeart/2005/8/layout/lProcess3"/>
    <dgm:cxn modelId="{9D5E3B3A-770D-48F4-B9B0-A18F23BF780B}" type="presParOf" srcId="{C804F6E5-BD97-44AE-9044-3562402D2C36}" destId="{D1215ED6-4722-4F70-9E98-34A3CBAA4D4C}" srcOrd="0" destOrd="0" presId="urn:microsoft.com/office/officeart/2005/8/layout/lProcess3"/>
    <dgm:cxn modelId="{32CBF85F-511F-490A-9F70-44FEF0903EA3}" type="presParOf" srcId="{D1215ED6-4722-4F70-9E98-34A3CBAA4D4C}" destId="{FB2184F0-21F7-4AC0-92E5-98334C19E1EE}" srcOrd="0" destOrd="0" presId="urn:microsoft.com/office/officeart/2005/8/layout/lProcess3"/>
    <dgm:cxn modelId="{A8C305FB-EF3B-41BF-BDBF-66BFABE9FF23}" type="presParOf" srcId="{D1215ED6-4722-4F70-9E98-34A3CBAA4D4C}" destId="{9E119A77-80F1-4E18-811C-BBB4E1379077}" srcOrd="1" destOrd="0" presId="urn:microsoft.com/office/officeart/2005/8/layout/lProcess3"/>
    <dgm:cxn modelId="{6A42C7C1-9124-4014-8342-896624C8809E}" type="presParOf" srcId="{D1215ED6-4722-4F70-9E98-34A3CBAA4D4C}" destId="{22925E6D-AC42-400D-8FA9-0B05D1FFD93A}" srcOrd="2" destOrd="0" presId="urn:microsoft.com/office/officeart/2005/8/layout/lProcess3"/>
    <dgm:cxn modelId="{99172683-D29D-4FD4-8537-B338C0829141}" type="presParOf" srcId="{D1215ED6-4722-4F70-9E98-34A3CBAA4D4C}" destId="{53B538A3-8619-4298-B3E6-4D95B4EF476B}" srcOrd="3" destOrd="0" presId="urn:microsoft.com/office/officeart/2005/8/layout/lProcess3"/>
    <dgm:cxn modelId="{1EC62DC6-43ED-43FD-9B92-AEEA2171128D}" type="presParOf" srcId="{D1215ED6-4722-4F70-9E98-34A3CBAA4D4C}" destId="{C050AF1F-FACE-4598-8963-4790B170B6D7}" srcOrd="4" destOrd="0" presId="urn:microsoft.com/office/officeart/2005/8/layout/lProcess3"/>
    <dgm:cxn modelId="{05C8CE24-9401-47F3-B453-3CA8EF9E3D9C}" type="presParOf" srcId="{C804F6E5-BD97-44AE-9044-3562402D2C36}" destId="{4A318DDD-9415-429D-8F2C-7C64B9144FAA}" srcOrd="1" destOrd="0" presId="urn:microsoft.com/office/officeart/2005/8/layout/lProcess3"/>
    <dgm:cxn modelId="{CC2D2529-39E4-4FE6-B4B7-78CBE6AAD183}" type="presParOf" srcId="{C804F6E5-BD97-44AE-9044-3562402D2C36}" destId="{FBA17767-483A-4C0A-AAFF-B6D5F8909F05}" srcOrd="2" destOrd="0" presId="urn:microsoft.com/office/officeart/2005/8/layout/lProcess3"/>
    <dgm:cxn modelId="{26D314C3-D21E-49DD-B482-C0EFF203EFD8}" type="presParOf" srcId="{FBA17767-483A-4C0A-AAFF-B6D5F8909F05}" destId="{46EB41F0-CAE1-43F2-A169-EE73A5E6C10B}" srcOrd="0" destOrd="0" presId="urn:microsoft.com/office/officeart/2005/8/layout/lProcess3"/>
    <dgm:cxn modelId="{50FAF176-BA6A-444F-B1A3-FB147A5C40CF}" type="presParOf" srcId="{FBA17767-483A-4C0A-AAFF-B6D5F8909F05}" destId="{79F6EDED-76EE-4E9D-AF10-2E4AB55F1AE4}" srcOrd="1" destOrd="0" presId="urn:microsoft.com/office/officeart/2005/8/layout/lProcess3"/>
    <dgm:cxn modelId="{09C61A46-0521-45FA-BC4B-7BDEE74F70D5}" type="presParOf" srcId="{FBA17767-483A-4C0A-AAFF-B6D5F8909F05}" destId="{2670503C-798F-455D-B645-4596B6D8B626}" srcOrd="2" destOrd="0" presId="urn:microsoft.com/office/officeart/2005/8/layout/lProcess3"/>
    <dgm:cxn modelId="{08ECE3F9-950A-4AFF-96B2-3C1594690633}" type="presParOf" srcId="{FBA17767-483A-4C0A-AAFF-B6D5F8909F05}" destId="{74CE6E1E-CEC3-4830-91FD-9DF911AD21E6}" srcOrd="3" destOrd="0" presId="urn:microsoft.com/office/officeart/2005/8/layout/lProcess3"/>
    <dgm:cxn modelId="{7D1E8A38-87FD-4279-B12E-6208126A8373}" type="presParOf" srcId="{FBA17767-483A-4C0A-AAFF-B6D5F8909F05}" destId="{408BBA66-FC1C-4E0E-B85C-81BD94D82806}" srcOrd="4" destOrd="0" presId="urn:microsoft.com/office/officeart/2005/8/layout/lProcess3"/>
    <dgm:cxn modelId="{5C905350-F497-4E3D-BB21-0CD8E010BD5F}" type="presParOf" srcId="{C804F6E5-BD97-44AE-9044-3562402D2C36}" destId="{05987A24-0623-4531-AD3C-7AD1B1649106}" srcOrd="3" destOrd="0" presId="urn:microsoft.com/office/officeart/2005/8/layout/lProcess3"/>
    <dgm:cxn modelId="{BC33770A-1405-41EC-B326-9369A60D39C5}" type="presParOf" srcId="{C804F6E5-BD97-44AE-9044-3562402D2C36}" destId="{AFFFE42D-F16C-422D-AD13-3287289B73DB}" srcOrd="4" destOrd="0" presId="urn:microsoft.com/office/officeart/2005/8/layout/lProcess3"/>
    <dgm:cxn modelId="{6510611A-EA51-4A53-8E47-EB5A434FEEE1}" type="presParOf" srcId="{AFFFE42D-F16C-422D-AD13-3287289B73DB}" destId="{3262A555-2D07-4EEA-A18D-42747BBC6A95}" srcOrd="0" destOrd="0" presId="urn:microsoft.com/office/officeart/2005/8/layout/lProcess3"/>
    <dgm:cxn modelId="{BD7ED98C-D884-4E15-A1B6-52914CD138E7}" type="presParOf" srcId="{AFFFE42D-F16C-422D-AD13-3287289B73DB}" destId="{9CEA33C3-A973-4E37-97D1-32ED35365848}" srcOrd="1" destOrd="0" presId="urn:microsoft.com/office/officeart/2005/8/layout/lProcess3"/>
    <dgm:cxn modelId="{EB3C21E6-13B1-4017-B747-2547563B61E4}" type="presParOf" srcId="{AFFFE42D-F16C-422D-AD13-3287289B73DB}" destId="{08B5455D-B99B-4C00-8FF3-9EBE3304F77E}" srcOrd="2" destOrd="0" presId="urn:microsoft.com/office/officeart/2005/8/layout/lProcess3"/>
    <dgm:cxn modelId="{703ECFD1-CCC2-4D72-BA0A-D30FAE8E199D}" type="presParOf" srcId="{AFFFE42D-F16C-422D-AD13-3287289B73DB}" destId="{98D89F37-79B2-47A4-B131-86335E3791DD}" srcOrd="3" destOrd="0" presId="urn:microsoft.com/office/officeart/2005/8/layout/lProcess3"/>
    <dgm:cxn modelId="{24747CE9-BC2F-4C68-A6EC-EA44D5A9B4DC}" type="presParOf" srcId="{AFFFE42D-F16C-422D-AD13-3287289B73DB}" destId="{C85A5CC5-B43F-4117-A827-4839D131B950}" srcOrd="4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054018-5F1C-4123-831F-C81E444DB33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5637529-5A66-4843-A135-7C50BA8F49E7}">
      <dgm:prSet phldrT="[نص]"/>
      <dgm:spPr/>
      <dgm:t>
        <a:bodyPr/>
        <a:lstStyle/>
        <a:p>
          <a:pPr rtl="1"/>
          <a:r>
            <a:rPr lang="ar-IQ" dirty="0" smtClean="0"/>
            <a:t>وجود الإرادة</a:t>
          </a:r>
          <a:endParaRPr lang="ar-IQ" dirty="0"/>
        </a:p>
      </dgm:t>
    </dgm:pt>
    <dgm:pt modelId="{FAA1ECFA-13EC-4C71-AD34-605A21ED82F4}" type="parTrans" cxnId="{BB5082E7-9E0A-482D-840F-0E66AE651E53}">
      <dgm:prSet/>
      <dgm:spPr/>
      <dgm:t>
        <a:bodyPr/>
        <a:lstStyle/>
        <a:p>
          <a:pPr rtl="1"/>
          <a:endParaRPr lang="ar-IQ"/>
        </a:p>
      </dgm:t>
    </dgm:pt>
    <dgm:pt modelId="{AA0A9544-888F-400F-88B2-766D2113D08F}" type="sibTrans" cxnId="{BB5082E7-9E0A-482D-840F-0E66AE651E53}">
      <dgm:prSet/>
      <dgm:spPr/>
      <dgm:t>
        <a:bodyPr/>
        <a:lstStyle/>
        <a:p>
          <a:pPr rtl="1"/>
          <a:endParaRPr lang="ar-IQ"/>
        </a:p>
      </dgm:t>
    </dgm:pt>
    <dgm:pt modelId="{97E75E4F-8C77-4F39-92FF-C99BA322E8D8}">
      <dgm:prSet phldrT="[نص]"/>
      <dgm:spPr/>
      <dgm:t>
        <a:bodyPr/>
        <a:lstStyle/>
        <a:p>
          <a:pPr rtl="1"/>
          <a:r>
            <a:rPr lang="ar-IQ" dirty="0" smtClean="0"/>
            <a:t>متى ينتج التعبير عن الإرادة أثره القانوني ؟  </a:t>
          </a:r>
        </a:p>
        <a:p>
          <a:pPr rtl="1"/>
          <a:r>
            <a:rPr lang="ar-IQ" dirty="0" smtClean="0"/>
            <a:t>- لا ينتج التعبير عن الإرادة أثره القانوني إلا حين وصوله إلى علم من وجه إليه</a:t>
          </a:r>
          <a:endParaRPr lang="ar-IQ" dirty="0"/>
        </a:p>
      </dgm:t>
    </dgm:pt>
    <dgm:pt modelId="{D9C6B802-B5E0-42A6-9751-284AC8932277}" type="parTrans" cxnId="{2E153902-7A1E-4069-B568-ABD52F1A4A7B}">
      <dgm:prSet/>
      <dgm:spPr/>
      <dgm:t>
        <a:bodyPr/>
        <a:lstStyle/>
        <a:p>
          <a:pPr rtl="1"/>
          <a:endParaRPr lang="ar-IQ"/>
        </a:p>
      </dgm:t>
    </dgm:pt>
    <dgm:pt modelId="{97BC6009-DA69-4346-87B9-BD63E7813916}" type="sibTrans" cxnId="{2E153902-7A1E-4069-B568-ABD52F1A4A7B}">
      <dgm:prSet/>
      <dgm:spPr/>
      <dgm:t>
        <a:bodyPr/>
        <a:lstStyle/>
        <a:p>
          <a:pPr rtl="1"/>
          <a:endParaRPr lang="ar-IQ"/>
        </a:p>
      </dgm:t>
    </dgm:pt>
    <dgm:pt modelId="{E140D16E-EED8-4D63-90EE-92D4BDAF55A0}">
      <dgm:prSet phldrT="[نص]" custT="1"/>
      <dgm:spPr/>
      <dgm:t>
        <a:bodyPr/>
        <a:lstStyle/>
        <a:p>
          <a:pPr rtl="1"/>
          <a:r>
            <a:rPr lang="ar-IQ" sz="1800" b="1" dirty="0" smtClean="0"/>
            <a:t>الإرادة الظاهرة : هي السلوك الاجتماعي الملموس والذي قد يكون صريح أو ضمني</a:t>
          </a:r>
        </a:p>
        <a:p>
          <a:pPr rtl="1"/>
          <a:r>
            <a:rPr lang="ar-IQ" sz="1800" b="1" dirty="0" smtClean="0"/>
            <a:t>الإرادة الباطنة : هي الإرادة الحقيقة الكامنة في النفس </a:t>
          </a:r>
        </a:p>
        <a:p>
          <a:pPr rtl="1"/>
          <a:r>
            <a:rPr lang="ar-IQ" sz="1800" b="1" dirty="0" smtClean="0"/>
            <a:t>المشرع العراقي يأخذ تارة بالإرادة الظاهرة وتارة أخرى بالإرادة الباطنة بحسب دواعي استقرار التعاملات</a:t>
          </a:r>
        </a:p>
      </dgm:t>
    </dgm:pt>
    <dgm:pt modelId="{38B8D866-CB38-40A9-87CA-5BB6A61FB896}" type="parTrans" cxnId="{7384EE14-27AF-46FB-8991-34159E046F18}">
      <dgm:prSet/>
      <dgm:spPr/>
      <dgm:t>
        <a:bodyPr/>
        <a:lstStyle/>
        <a:p>
          <a:pPr rtl="1"/>
          <a:endParaRPr lang="ar-IQ"/>
        </a:p>
      </dgm:t>
    </dgm:pt>
    <dgm:pt modelId="{E6A45FDE-AE5B-4EE6-AF77-5E95F35E25B7}" type="sibTrans" cxnId="{7384EE14-27AF-46FB-8991-34159E046F18}">
      <dgm:prSet/>
      <dgm:spPr/>
      <dgm:t>
        <a:bodyPr/>
        <a:lstStyle/>
        <a:p>
          <a:pPr rtl="1"/>
          <a:endParaRPr lang="ar-IQ"/>
        </a:p>
      </dgm:t>
    </dgm:pt>
    <dgm:pt modelId="{C3870CB1-0B8B-4474-8284-D69FBAE70D1B}">
      <dgm:prSet phldrT="[نص]"/>
      <dgm:spPr/>
      <dgm:t>
        <a:bodyPr/>
        <a:lstStyle/>
        <a:p>
          <a:pPr rtl="1"/>
          <a:r>
            <a:rPr lang="ar-IQ" dirty="0" smtClean="0"/>
            <a:t>ما هو أثر الموت أو فقد الأهلية في قيام التعبير عن الإرادة ؟</a:t>
          </a:r>
        </a:p>
        <a:p>
          <a:pPr rtl="1"/>
          <a:r>
            <a:rPr lang="ar-IQ" dirty="0" smtClean="0"/>
            <a:t>-إذا مات الموجب أو فقد أهليته قبل وصول القبول لا ينعقد العقد</a:t>
          </a:r>
        </a:p>
        <a:p>
          <a:pPr rtl="1"/>
          <a:r>
            <a:rPr lang="ar-IQ" dirty="0" smtClean="0"/>
            <a:t>-إذا مات القابل بعد صدور القبول منه ينعقد العقد </a:t>
          </a:r>
          <a:endParaRPr lang="ar-IQ" dirty="0"/>
        </a:p>
      </dgm:t>
    </dgm:pt>
    <dgm:pt modelId="{D030C945-2818-4040-A285-E2172F2CC161}" type="parTrans" cxnId="{E2A3C9B4-7A43-4DC6-B587-D5F2DCDBA752}">
      <dgm:prSet/>
      <dgm:spPr/>
      <dgm:t>
        <a:bodyPr/>
        <a:lstStyle/>
        <a:p>
          <a:pPr rtl="1"/>
          <a:endParaRPr lang="ar-IQ"/>
        </a:p>
      </dgm:t>
    </dgm:pt>
    <dgm:pt modelId="{54063B88-3174-43FA-9518-A4B85E1F8AEC}" type="sibTrans" cxnId="{E2A3C9B4-7A43-4DC6-B587-D5F2DCDBA752}">
      <dgm:prSet/>
      <dgm:spPr/>
      <dgm:t>
        <a:bodyPr/>
        <a:lstStyle/>
        <a:p>
          <a:pPr rtl="1"/>
          <a:endParaRPr lang="ar-IQ"/>
        </a:p>
      </dgm:t>
    </dgm:pt>
    <dgm:pt modelId="{8A2FA20D-382F-4FE6-AF52-4C1BD074B4A7}">
      <dgm:prSet phldrT="[نص]"/>
      <dgm:spPr/>
      <dgm:t>
        <a:bodyPr/>
        <a:lstStyle/>
        <a:p>
          <a:pPr rtl="1"/>
          <a:r>
            <a:rPr lang="ar-IQ" dirty="0" smtClean="0"/>
            <a:t>هل وصول التعبير عن الإرادة إلى مكان من وجه إليه يعد دليل على العلم </a:t>
          </a:r>
          <a:r>
            <a:rPr lang="ar-IQ" dirty="0" err="1" smtClean="0"/>
            <a:t>به</a:t>
          </a:r>
          <a:r>
            <a:rPr lang="ar-IQ" dirty="0" smtClean="0"/>
            <a:t> ؟</a:t>
          </a:r>
        </a:p>
        <a:p>
          <a:pPr rtl="1"/>
          <a:r>
            <a:rPr lang="ar-IQ" dirty="0" smtClean="0"/>
            <a:t>- أن وصول التعبير إلى مكان من وجه إليه يعد قرينة على العلم </a:t>
          </a:r>
          <a:r>
            <a:rPr lang="ar-IQ" dirty="0" err="1" smtClean="0"/>
            <a:t>به</a:t>
          </a:r>
          <a:r>
            <a:rPr lang="ar-IQ" dirty="0" smtClean="0"/>
            <a:t> غير إنها قرينة قانونية غير قاطعة يمكن أثبات عكسها .</a:t>
          </a:r>
        </a:p>
      </dgm:t>
    </dgm:pt>
    <dgm:pt modelId="{E466D02D-ED25-4990-A817-A1C4001A1033}" type="parTrans" cxnId="{1463EB6E-6013-4806-89BD-A60D0B79DB88}">
      <dgm:prSet/>
      <dgm:spPr/>
      <dgm:t>
        <a:bodyPr/>
        <a:lstStyle/>
        <a:p>
          <a:pPr rtl="1"/>
          <a:endParaRPr lang="ar-IQ"/>
        </a:p>
      </dgm:t>
    </dgm:pt>
    <dgm:pt modelId="{5AB1661A-4B3E-40EC-AA56-6BAB03355A2A}" type="sibTrans" cxnId="{1463EB6E-6013-4806-89BD-A60D0B79DB88}">
      <dgm:prSet/>
      <dgm:spPr/>
      <dgm:t>
        <a:bodyPr/>
        <a:lstStyle/>
        <a:p>
          <a:pPr rtl="1"/>
          <a:endParaRPr lang="ar-IQ"/>
        </a:p>
      </dgm:t>
    </dgm:pt>
    <dgm:pt modelId="{8E57EB35-F414-48BE-816E-139CF8247E9F}" type="pres">
      <dgm:prSet presAssocID="{7F054018-5F1C-4123-831F-C81E444DB33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C2B0607-9747-4EC3-A5FE-E665F172AD01}" type="pres">
      <dgm:prSet presAssocID="{7F054018-5F1C-4123-831F-C81E444DB339}" presName="matrix" presStyleCnt="0"/>
      <dgm:spPr/>
    </dgm:pt>
    <dgm:pt modelId="{D8234648-0B4F-477D-A0EA-9E2C117DEC1E}" type="pres">
      <dgm:prSet presAssocID="{7F054018-5F1C-4123-831F-C81E444DB339}" presName="tile1" presStyleLbl="node1" presStyleIdx="0" presStyleCnt="4"/>
      <dgm:spPr/>
      <dgm:t>
        <a:bodyPr/>
        <a:lstStyle/>
        <a:p>
          <a:pPr rtl="1"/>
          <a:endParaRPr lang="ar-IQ"/>
        </a:p>
      </dgm:t>
    </dgm:pt>
    <dgm:pt modelId="{92AE453E-4685-4A69-B8C3-14D684A4B9BA}" type="pres">
      <dgm:prSet presAssocID="{7F054018-5F1C-4123-831F-C81E444DB33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26C1798-1E0E-489F-93DD-AC4207405310}" type="pres">
      <dgm:prSet presAssocID="{7F054018-5F1C-4123-831F-C81E444DB339}" presName="tile2" presStyleLbl="node1" presStyleIdx="1" presStyleCnt="4"/>
      <dgm:spPr/>
      <dgm:t>
        <a:bodyPr/>
        <a:lstStyle/>
        <a:p>
          <a:pPr rtl="1"/>
          <a:endParaRPr lang="ar-IQ"/>
        </a:p>
      </dgm:t>
    </dgm:pt>
    <dgm:pt modelId="{601D6811-9B38-4DE6-A41F-F4306856686E}" type="pres">
      <dgm:prSet presAssocID="{7F054018-5F1C-4123-831F-C81E444DB33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34C4137-88C2-45E4-A43A-66535C3D8E87}" type="pres">
      <dgm:prSet presAssocID="{7F054018-5F1C-4123-831F-C81E444DB339}" presName="tile3" presStyleLbl="node1" presStyleIdx="2" presStyleCnt="4"/>
      <dgm:spPr/>
      <dgm:t>
        <a:bodyPr/>
        <a:lstStyle/>
        <a:p>
          <a:pPr rtl="1"/>
          <a:endParaRPr lang="ar-IQ"/>
        </a:p>
      </dgm:t>
    </dgm:pt>
    <dgm:pt modelId="{D6CDADE1-A48A-4002-A421-7719D1F77D12}" type="pres">
      <dgm:prSet presAssocID="{7F054018-5F1C-4123-831F-C81E444DB33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6E24CC9-98C1-4607-AFDD-7C6A8DEF40BB}" type="pres">
      <dgm:prSet presAssocID="{7F054018-5F1C-4123-831F-C81E444DB339}" presName="tile4" presStyleLbl="node1" presStyleIdx="3" presStyleCnt="4"/>
      <dgm:spPr/>
      <dgm:t>
        <a:bodyPr/>
        <a:lstStyle/>
        <a:p>
          <a:pPr rtl="1"/>
          <a:endParaRPr lang="ar-IQ"/>
        </a:p>
      </dgm:t>
    </dgm:pt>
    <dgm:pt modelId="{6D8EADFF-3547-49F6-A52F-24EDF9EF494C}" type="pres">
      <dgm:prSet presAssocID="{7F054018-5F1C-4123-831F-C81E444DB33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EE0A037-EF68-4291-B220-3494708476AF}" type="pres">
      <dgm:prSet presAssocID="{7F054018-5F1C-4123-831F-C81E444DB33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18027D-EC66-490C-8CB7-3CB781E0C896}" type="presOf" srcId="{8A2FA20D-382F-4FE6-AF52-4C1BD074B4A7}" destId="{66E24CC9-98C1-4607-AFDD-7C6A8DEF40BB}" srcOrd="0" destOrd="0" presId="urn:microsoft.com/office/officeart/2005/8/layout/matrix1"/>
    <dgm:cxn modelId="{E2A3C9B4-7A43-4DC6-B587-D5F2DCDBA752}" srcId="{C5637529-5A66-4843-A135-7C50BA8F49E7}" destId="{C3870CB1-0B8B-4474-8284-D69FBAE70D1B}" srcOrd="2" destOrd="0" parTransId="{D030C945-2818-4040-A285-E2172F2CC161}" sibTransId="{54063B88-3174-43FA-9518-A4B85E1F8AEC}"/>
    <dgm:cxn modelId="{9F12457E-974E-49FF-B013-6FB24BA881EF}" type="presOf" srcId="{E140D16E-EED8-4D63-90EE-92D4BDAF55A0}" destId="{D26C1798-1E0E-489F-93DD-AC4207405310}" srcOrd="0" destOrd="0" presId="urn:microsoft.com/office/officeart/2005/8/layout/matrix1"/>
    <dgm:cxn modelId="{BDA87C50-A879-43D1-A245-0D9B9EEACB02}" type="presOf" srcId="{97E75E4F-8C77-4F39-92FF-C99BA322E8D8}" destId="{92AE453E-4685-4A69-B8C3-14D684A4B9BA}" srcOrd="1" destOrd="0" presId="urn:microsoft.com/office/officeart/2005/8/layout/matrix1"/>
    <dgm:cxn modelId="{212CCB44-91AC-4703-813E-5739612109E2}" type="presOf" srcId="{C3870CB1-0B8B-4474-8284-D69FBAE70D1B}" destId="{034C4137-88C2-45E4-A43A-66535C3D8E87}" srcOrd="0" destOrd="0" presId="urn:microsoft.com/office/officeart/2005/8/layout/matrix1"/>
    <dgm:cxn modelId="{5FF8C981-D516-446C-89B1-71861C061E1C}" type="presOf" srcId="{97E75E4F-8C77-4F39-92FF-C99BA322E8D8}" destId="{D8234648-0B4F-477D-A0EA-9E2C117DEC1E}" srcOrd="0" destOrd="0" presId="urn:microsoft.com/office/officeart/2005/8/layout/matrix1"/>
    <dgm:cxn modelId="{FF90183C-1AAA-443B-83A4-CDD4F1D4278F}" type="presOf" srcId="{C5637529-5A66-4843-A135-7C50BA8F49E7}" destId="{5EE0A037-EF68-4291-B220-3494708476AF}" srcOrd="0" destOrd="0" presId="urn:microsoft.com/office/officeart/2005/8/layout/matrix1"/>
    <dgm:cxn modelId="{C8DCEF0B-96CE-4A76-BBF9-CFD3BB6669F0}" type="presOf" srcId="{E140D16E-EED8-4D63-90EE-92D4BDAF55A0}" destId="{601D6811-9B38-4DE6-A41F-F4306856686E}" srcOrd="1" destOrd="0" presId="urn:microsoft.com/office/officeart/2005/8/layout/matrix1"/>
    <dgm:cxn modelId="{7384EE14-27AF-46FB-8991-34159E046F18}" srcId="{C5637529-5A66-4843-A135-7C50BA8F49E7}" destId="{E140D16E-EED8-4D63-90EE-92D4BDAF55A0}" srcOrd="1" destOrd="0" parTransId="{38B8D866-CB38-40A9-87CA-5BB6A61FB896}" sibTransId="{E6A45FDE-AE5B-4EE6-AF77-5E95F35E25B7}"/>
    <dgm:cxn modelId="{5F53411A-C9AA-4304-8FE1-96BEBD97FAA8}" type="presOf" srcId="{C3870CB1-0B8B-4474-8284-D69FBAE70D1B}" destId="{D6CDADE1-A48A-4002-A421-7719D1F77D12}" srcOrd="1" destOrd="0" presId="urn:microsoft.com/office/officeart/2005/8/layout/matrix1"/>
    <dgm:cxn modelId="{1463EB6E-6013-4806-89BD-A60D0B79DB88}" srcId="{C5637529-5A66-4843-A135-7C50BA8F49E7}" destId="{8A2FA20D-382F-4FE6-AF52-4C1BD074B4A7}" srcOrd="3" destOrd="0" parTransId="{E466D02D-ED25-4990-A817-A1C4001A1033}" sibTransId="{5AB1661A-4B3E-40EC-AA56-6BAB03355A2A}"/>
    <dgm:cxn modelId="{096423C2-A185-44B6-8C67-7A2ADB2521FC}" type="presOf" srcId="{8A2FA20D-382F-4FE6-AF52-4C1BD074B4A7}" destId="{6D8EADFF-3547-49F6-A52F-24EDF9EF494C}" srcOrd="1" destOrd="0" presId="urn:microsoft.com/office/officeart/2005/8/layout/matrix1"/>
    <dgm:cxn modelId="{2E153902-7A1E-4069-B568-ABD52F1A4A7B}" srcId="{C5637529-5A66-4843-A135-7C50BA8F49E7}" destId="{97E75E4F-8C77-4F39-92FF-C99BA322E8D8}" srcOrd="0" destOrd="0" parTransId="{D9C6B802-B5E0-42A6-9751-284AC8932277}" sibTransId="{97BC6009-DA69-4346-87B9-BD63E7813916}"/>
    <dgm:cxn modelId="{BB5082E7-9E0A-482D-840F-0E66AE651E53}" srcId="{7F054018-5F1C-4123-831F-C81E444DB339}" destId="{C5637529-5A66-4843-A135-7C50BA8F49E7}" srcOrd="0" destOrd="0" parTransId="{FAA1ECFA-13EC-4C71-AD34-605A21ED82F4}" sibTransId="{AA0A9544-888F-400F-88B2-766D2113D08F}"/>
    <dgm:cxn modelId="{C97AF912-916F-4837-90A4-81A8E719BAA7}" type="presOf" srcId="{7F054018-5F1C-4123-831F-C81E444DB339}" destId="{8E57EB35-F414-48BE-816E-139CF8247E9F}" srcOrd="0" destOrd="0" presId="urn:microsoft.com/office/officeart/2005/8/layout/matrix1"/>
    <dgm:cxn modelId="{90F932FC-394A-4F95-9A2C-AEBF929F7688}" type="presParOf" srcId="{8E57EB35-F414-48BE-816E-139CF8247E9F}" destId="{EC2B0607-9747-4EC3-A5FE-E665F172AD01}" srcOrd="0" destOrd="0" presId="urn:microsoft.com/office/officeart/2005/8/layout/matrix1"/>
    <dgm:cxn modelId="{E52510D7-F0A5-479B-9FB8-792CAA262385}" type="presParOf" srcId="{EC2B0607-9747-4EC3-A5FE-E665F172AD01}" destId="{D8234648-0B4F-477D-A0EA-9E2C117DEC1E}" srcOrd="0" destOrd="0" presId="urn:microsoft.com/office/officeart/2005/8/layout/matrix1"/>
    <dgm:cxn modelId="{B9AE0F86-3B1F-4BE4-950F-61DE48F0E6DD}" type="presParOf" srcId="{EC2B0607-9747-4EC3-A5FE-E665F172AD01}" destId="{92AE453E-4685-4A69-B8C3-14D684A4B9BA}" srcOrd="1" destOrd="0" presId="urn:microsoft.com/office/officeart/2005/8/layout/matrix1"/>
    <dgm:cxn modelId="{9DA67FD9-9C95-41C3-B860-3C8069E66ED0}" type="presParOf" srcId="{EC2B0607-9747-4EC3-A5FE-E665F172AD01}" destId="{D26C1798-1E0E-489F-93DD-AC4207405310}" srcOrd="2" destOrd="0" presId="urn:microsoft.com/office/officeart/2005/8/layout/matrix1"/>
    <dgm:cxn modelId="{5D1DEE24-B836-46A8-A258-B1154CA13631}" type="presParOf" srcId="{EC2B0607-9747-4EC3-A5FE-E665F172AD01}" destId="{601D6811-9B38-4DE6-A41F-F4306856686E}" srcOrd="3" destOrd="0" presId="urn:microsoft.com/office/officeart/2005/8/layout/matrix1"/>
    <dgm:cxn modelId="{0E773C7C-F8E4-4E63-AF93-A019708FA025}" type="presParOf" srcId="{EC2B0607-9747-4EC3-A5FE-E665F172AD01}" destId="{034C4137-88C2-45E4-A43A-66535C3D8E87}" srcOrd="4" destOrd="0" presId="urn:microsoft.com/office/officeart/2005/8/layout/matrix1"/>
    <dgm:cxn modelId="{8610BF29-E364-424A-A52E-7B70146997A6}" type="presParOf" srcId="{EC2B0607-9747-4EC3-A5FE-E665F172AD01}" destId="{D6CDADE1-A48A-4002-A421-7719D1F77D12}" srcOrd="5" destOrd="0" presId="urn:microsoft.com/office/officeart/2005/8/layout/matrix1"/>
    <dgm:cxn modelId="{85E2A56A-F5FF-49E4-A7FB-94F5531B7F58}" type="presParOf" srcId="{EC2B0607-9747-4EC3-A5FE-E665F172AD01}" destId="{66E24CC9-98C1-4607-AFDD-7C6A8DEF40BB}" srcOrd="6" destOrd="0" presId="urn:microsoft.com/office/officeart/2005/8/layout/matrix1"/>
    <dgm:cxn modelId="{150E13F9-FC0A-47C9-BFC3-0336F248F862}" type="presParOf" srcId="{EC2B0607-9747-4EC3-A5FE-E665F172AD01}" destId="{6D8EADFF-3547-49F6-A52F-24EDF9EF494C}" srcOrd="7" destOrd="0" presId="urn:microsoft.com/office/officeart/2005/8/layout/matrix1"/>
    <dgm:cxn modelId="{1757AC21-684E-4758-B8E7-348581F1A0B7}" type="presParOf" srcId="{8E57EB35-F414-48BE-816E-139CF8247E9F}" destId="{5EE0A037-EF68-4291-B220-3494708476AF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EFB807-B4E0-48B8-AED4-5C08C785E9E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3E02B961-71F4-458A-B9B8-0B7ECD3FF920}">
      <dgm:prSet phldrT="[نص]"/>
      <dgm:spPr/>
      <dgm:t>
        <a:bodyPr/>
        <a:lstStyle/>
        <a:p>
          <a:pPr rtl="1"/>
          <a:r>
            <a:rPr lang="ar-IQ" dirty="0" smtClean="0"/>
            <a:t>أنواعه وحالات سقوطه</a:t>
          </a:r>
          <a:endParaRPr lang="ar-IQ" dirty="0"/>
        </a:p>
      </dgm:t>
    </dgm:pt>
    <dgm:pt modelId="{4C383BD4-3940-41CF-9848-03CFE98E3886}" type="parTrans" cxnId="{C47C8879-E3F1-4F4D-9B0B-9FA082B7EDE6}">
      <dgm:prSet/>
      <dgm:spPr/>
      <dgm:t>
        <a:bodyPr/>
        <a:lstStyle/>
        <a:p>
          <a:pPr rtl="1"/>
          <a:endParaRPr lang="ar-IQ"/>
        </a:p>
      </dgm:t>
    </dgm:pt>
    <dgm:pt modelId="{6CE2DF06-7129-41BD-A211-AFE9631879B6}" type="sibTrans" cxnId="{C47C8879-E3F1-4F4D-9B0B-9FA082B7EDE6}">
      <dgm:prSet/>
      <dgm:spPr/>
      <dgm:t>
        <a:bodyPr/>
        <a:lstStyle/>
        <a:p>
          <a:pPr rtl="1"/>
          <a:endParaRPr lang="ar-IQ"/>
        </a:p>
      </dgm:t>
    </dgm:pt>
    <dgm:pt modelId="{9B8AAD36-D91D-4B28-82E4-6CDCB89BFFA7}">
      <dgm:prSet phldrT="[نص]" custT="1"/>
      <dgm:spPr/>
      <dgm:t>
        <a:bodyPr/>
        <a:lstStyle/>
        <a:p>
          <a:pPr rtl="1"/>
          <a:r>
            <a:rPr lang="ar-IQ" sz="2000" dirty="0" smtClean="0"/>
            <a:t>1</a:t>
          </a:r>
          <a:r>
            <a:rPr lang="ar-IQ" sz="1800" dirty="0" smtClean="0"/>
            <a:t>-الإيجاب الملزم : هو العرض المحدد بميعاد للقبول</a:t>
          </a:r>
        </a:p>
        <a:p>
          <a:pPr rtl="1"/>
          <a:r>
            <a:rPr lang="ar-IQ" sz="1800" dirty="0" smtClean="0"/>
            <a:t>حالات سقوطه : </a:t>
          </a:r>
          <a:r>
            <a:rPr lang="ar-IQ" sz="1800" dirty="0" err="1" smtClean="0"/>
            <a:t>أ</a:t>
          </a:r>
          <a:r>
            <a:rPr lang="ar-IQ" sz="1800" dirty="0" smtClean="0"/>
            <a:t>- رفض القابل للإيجاب</a:t>
          </a:r>
        </a:p>
        <a:p>
          <a:pPr rtl="1"/>
          <a:r>
            <a:rPr lang="ar-IQ" sz="1800" dirty="0" smtClean="0"/>
            <a:t>ب- انقضاء المدة المحددة </a:t>
          </a:r>
        </a:p>
        <a:p>
          <a:pPr rtl="1"/>
          <a:r>
            <a:rPr lang="ar-IQ" sz="1800" dirty="0" smtClean="0">
              <a:solidFill>
                <a:srgbClr val="FF0000"/>
              </a:solidFill>
            </a:rPr>
            <a:t>*</a:t>
          </a:r>
          <a:r>
            <a:rPr lang="ar-IQ" sz="1800" dirty="0" smtClean="0"/>
            <a:t> يعتبر القبول المتأخر بمثابة أيجاب جديد</a:t>
          </a:r>
        </a:p>
        <a:p>
          <a:pPr rtl="1"/>
          <a:endParaRPr lang="ar-IQ" sz="2000" dirty="0"/>
        </a:p>
      </dgm:t>
    </dgm:pt>
    <dgm:pt modelId="{132D4C80-3880-4B5E-B400-2E256F6ABD4C}" type="parTrans" cxnId="{E771B0BB-7A4B-42DD-9F1C-13380E0EC10E}">
      <dgm:prSet/>
      <dgm:spPr/>
      <dgm:t>
        <a:bodyPr/>
        <a:lstStyle/>
        <a:p>
          <a:pPr rtl="1"/>
          <a:endParaRPr lang="ar-IQ"/>
        </a:p>
      </dgm:t>
    </dgm:pt>
    <dgm:pt modelId="{EED8AE28-2B0E-4512-927F-4017C5CCA209}" type="sibTrans" cxnId="{E771B0BB-7A4B-42DD-9F1C-13380E0EC10E}">
      <dgm:prSet/>
      <dgm:spPr/>
      <dgm:t>
        <a:bodyPr/>
        <a:lstStyle/>
        <a:p>
          <a:pPr rtl="1"/>
          <a:endParaRPr lang="ar-IQ"/>
        </a:p>
      </dgm:t>
    </dgm:pt>
    <dgm:pt modelId="{59472906-C773-47EA-A402-7FAB5C33D2F1}">
      <dgm:prSet phldrT="[نص]" custT="1"/>
      <dgm:spPr/>
      <dgm:t>
        <a:bodyPr/>
        <a:lstStyle/>
        <a:p>
          <a:pPr rtl="1"/>
          <a:r>
            <a:rPr lang="ar-IQ" sz="1800" dirty="0" smtClean="0"/>
            <a:t>2- الإيجاب القائم : هو العرض القائم في مجلس العقد ويسمى بالإيجاب غير الملزم</a:t>
          </a:r>
        </a:p>
        <a:p>
          <a:pPr rtl="1"/>
          <a:r>
            <a:rPr lang="ar-IQ" sz="1800" dirty="0" smtClean="0"/>
            <a:t>حالات سقوطه : </a:t>
          </a:r>
          <a:r>
            <a:rPr lang="ar-IQ" sz="1800" dirty="0" err="1" smtClean="0"/>
            <a:t>أ</a:t>
          </a:r>
          <a:r>
            <a:rPr lang="ar-IQ" sz="1800" dirty="0" smtClean="0"/>
            <a:t>- </a:t>
          </a:r>
          <a:r>
            <a:rPr lang="ar-IQ" sz="1800" dirty="0" err="1" smtClean="0"/>
            <a:t>أ</a:t>
          </a:r>
          <a:r>
            <a:rPr lang="ar-IQ" sz="1800" dirty="0" smtClean="0"/>
            <a:t>ن يعدل عنه الموجب</a:t>
          </a:r>
        </a:p>
        <a:p>
          <a:pPr rtl="1"/>
          <a:r>
            <a:rPr lang="ar-IQ" sz="1800" dirty="0" smtClean="0"/>
            <a:t>ب- أن يصدر قول أو فعل يدل على الاعتراض</a:t>
          </a:r>
        </a:p>
        <a:p>
          <a:pPr rtl="1"/>
          <a:r>
            <a:rPr lang="ar-IQ" sz="1800" dirty="0" smtClean="0"/>
            <a:t>ج- أن ينفض المجلس دون اقتران الإيجاب بقبول مطابق</a:t>
          </a:r>
          <a:endParaRPr lang="ar-IQ" sz="1800" dirty="0"/>
        </a:p>
      </dgm:t>
    </dgm:pt>
    <dgm:pt modelId="{B892AAB3-0F7E-4F46-83FD-DFF264C0CF67}" type="parTrans" cxnId="{1D15058A-B0F6-4112-9D4F-6582793FB580}">
      <dgm:prSet/>
      <dgm:spPr/>
      <dgm:t>
        <a:bodyPr/>
        <a:lstStyle/>
        <a:p>
          <a:pPr rtl="1"/>
          <a:endParaRPr lang="ar-IQ"/>
        </a:p>
      </dgm:t>
    </dgm:pt>
    <dgm:pt modelId="{91F95CB1-BB2D-40EE-8AA4-F2B9217EC7E9}" type="sibTrans" cxnId="{1D15058A-B0F6-4112-9D4F-6582793FB580}">
      <dgm:prSet/>
      <dgm:spPr/>
      <dgm:t>
        <a:bodyPr/>
        <a:lstStyle/>
        <a:p>
          <a:pPr rtl="1"/>
          <a:endParaRPr lang="ar-IQ"/>
        </a:p>
      </dgm:t>
    </dgm:pt>
    <dgm:pt modelId="{75A5F952-256F-4F74-A73D-E79ADFFDBBA8}">
      <dgm:prSet phldrT="[نص]"/>
      <dgm:spPr/>
      <dgm:t>
        <a:bodyPr/>
        <a:lstStyle/>
        <a:p>
          <a:pPr rtl="1"/>
          <a:r>
            <a:rPr lang="ar-IQ" dirty="0" smtClean="0"/>
            <a:t>الإيجاب</a:t>
          </a:r>
          <a:endParaRPr lang="ar-IQ" dirty="0"/>
        </a:p>
      </dgm:t>
    </dgm:pt>
    <dgm:pt modelId="{A9805735-CA84-4BED-A33A-D0FE1F159D1E}" type="parTrans" cxnId="{4B0AF7F5-F55E-4ADB-BF57-951184974058}">
      <dgm:prSet/>
      <dgm:spPr/>
      <dgm:t>
        <a:bodyPr/>
        <a:lstStyle/>
        <a:p>
          <a:pPr rtl="1"/>
          <a:endParaRPr lang="ar-IQ"/>
        </a:p>
      </dgm:t>
    </dgm:pt>
    <dgm:pt modelId="{372CF030-F956-4D83-A370-F82D7920AD49}" type="sibTrans" cxnId="{4B0AF7F5-F55E-4ADB-BF57-951184974058}">
      <dgm:prSet/>
      <dgm:spPr/>
      <dgm:t>
        <a:bodyPr/>
        <a:lstStyle/>
        <a:p>
          <a:pPr rtl="1"/>
          <a:endParaRPr lang="ar-IQ"/>
        </a:p>
      </dgm:t>
    </dgm:pt>
    <dgm:pt modelId="{6E8A93CD-ACAE-4053-84D5-A35F553C213D}">
      <dgm:prSet phldrT="[نص]" custT="1"/>
      <dgm:spPr/>
      <dgm:t>
        <a:bodyPr/>
        <a:lstStyle/>
        <a:p>
          <a:pPr rtl="1"/>
          <a:r>
            <a:rPr lang="ar-IQ" sz="1800" dirty="0" smtClean="0"/>
            <a:t>الإيجاب : هو التعبير البات عن إرادة شخص يتجه </a:t>
          </a:r>
          <a:r>
            <a:rPr lang="ar-IQ" sz="1800" dirty="0" err="1" smtClean="0"/>
            <a:t>به</a:t>
          </a:r>
          <a:r>
            <a:rPr lang="ar-IQ" sz="1800" dirty="0" smtClean="0"/>
            <a:t> إلى شخص أخر يعرض عليه التعاقد بشروط معينة</a:t>
          </a:r>
        </a:p>
        <a:p>
          <a:pPr rtl="1"/>
          <a:r>
            <a:rPr lang="ar-IQ" sz="1800" dirty="0" smtClean="0"/>
            <a:t>الدعوة إلى التعاقد : هو العرض الموجه للجمهور أو للأفراد دون أن يتضمن العناصر الجوهرية أو أن يكون العرض موجه لمتعاقد محل اعتبار</a:t>
          </a:r>
          <a:endParaRPr lang="ar-IQ" sz="1800" dirty="0"/>
        </a:p>
      </dgm:t>
    </dgm:pt>
    <dgm:pt modelId="{5357A726-F775-44D7-A5E6-76DA33254FB8}" type="parTrans" cxnId="{6CAB5873-1E4E-4663-B4C8-890B313777F0}">
      <dgm:prSet/>
      <dgm:spPr/>
      <dgm:t>
        <a:bodyPr/>
        <a:lstStyle/>
        <a:p>
          <a:pPr rtl="1"/>
          <a:endParaRPr lang="ar-IQ"/>
        </a:p>
      </dgm:t>
    </dgm:pt>
    <dgm:pt modelId="{70E2AA99-ACFD-4A92-A0FB-902E1AAF7942}" type="sibTrans" cxnId="{6CAB5873-1E4E-4663-B4C8-890B313777F0}">
      <dgm:prSet/>
      <dgm:spPr/>
      <dgm:t>
        <a:bodyPr/>
        <a:lstStyle/>
        <a:p>
          <a:pPr rtl="1"/>
          <a:endParaRPr lang="ar-IQ"/>
        </a:p>
      </dgm:t>
    </dgm:pt>
    <dgm:pt modelId="{7665699D-DA49-4ECB-8C3F-42BA42A26287}">
      <dgm:prSet phldrT="[نص]" custT="1"/>
      <dgm:spPr/>
      <dgm:t>
        <a:bodyPr/>
        <a:lstStyle/>
        <a:p>
          <a:pPr algn="ctr" rtl="1"/>
          <a:r>
            <a:rPr lang="ar-IQ" sz="1800" dirty="0" smtClean="0"/>
            <a:t>الإيجاب في عقود المزاد : الإعلان عن المزاد هو دعوة إلى التفاوض</a:t>
          </a:r>
        </a:p>
        <a:p>
          <a:pPr algn="ctr" rtl="1"/>
          <a:r>
            <a:rPr lang="ar-IQ" sz="1800" dirty="0" smtClean="0"/>
            <a:t>العطاء هو الإيجاب في عقود المزاد ويسقط العطاء بعطاء أزيد</a:t>
          </a:r>
        </a:p>
        <a:p>
          <a:pPr algn="r" rtl="1"/>
          <a:r>
            <a:rPr lang="ar-IQ" sz="1800" dirty="0" smtClean="0"/>
            <a:t>إرساء المزاد على صاحب أكبر عطاء هو القبول</a:t>
          </a:r>
        </a:p>
        <a:p>
          <a:pPr algn="ctr" rtl="1"/>
          <a:endParaRPr lang="ar-IQ" sz="2000" dirty="0"/>
        </a:p>
      </dgm:t>
    </dgm:pt>
    <dgm:pt modelId="{C1482EE1-5D99-473F-9BF6-DD174C072806}" type="parTrans" cxnId="{1C83A76E-324B-4D1B-9B2C-4512DB34EA7E}">
      <dgm:prSet/>
      <dgm:spPr/>
      <dgm:t>
        <a:bodyPr/>
        <a:lstStyle/>
        <a:p>
          <a:pPr rtl="1"/>
          <a:endParaRPr lang="ar-IQ"/>
        </a:p>
      </dgm:t>
    </dgm:pt>
    <dgm:pt modelId="{6B2EC518-637B-40B5-861C-7E04DC71B0FE}" type="sibTrans" cxnId="{1C83A76E-324B-4D1B-9B2C-4512DB34EA7E}">
      <dgm:prSet/>
      <dgm:spPr/>
      <dgm:t>
        <a:bodyPr/>
        <a:lstStyle/>
        <a:p>
          <a:pPr rtl="1"/>
          <a:endParaRPr lang="ar-IQ"/>
        </a:p>
      </dgm:t>
    </dgm:pt>
    <dgm:pt modelId="{2770834E-9C5F-40D6-9758-BE3063BAC884}" type="pres">
      <dgm:prSet presAssocID="{ADEFB807-B4E0-48B8-AED4-5C08C785E9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8F9E7B62-16A7-48B4-8B2C-53EB816C9951}" type="pres">
      <dgm:prSet presAssocID="{3E02B961-71F4-458A-B9B8-0B7ECD3FF920}" presName="root" presStyleCnt="0"/>
      <dgm:spPr/>
    </dgm:pt>
    <dgm:pt modelId="{161A4662-8D1F-40E5-8282-BC60A41E6C9A}" type="pres">
      <dgm:prSet presAssocID="{3E02B961-71F4-458A-B9B8-0B7ECD3FF920}" presName="rootComposite" presStyleCnt="0"/>
      <dgm:spPr/>
    </dgm:pt>
    <dgm:pt modelId="{24277A00-B3E5-4DB6-91D6-94E081F4A8F1}" type="pres">
      <dgm:prSet presAssocID="{3E02B961-71F4-458A-B9B8-0B7ECD3FF920}" presName="rootText" presStyleLbl="node1" presStyleIdx="0" presStyleCnt="2" custScaleY="43491" custLinFactNeighborX="5804" custLinFactNeighborY="4808"/>
      <dgm:spPr/>
      <dgm:t>
        <a:bodyPr/>
        <a:lstStyle/>
        <a:p>
          <a:pPr rtl="1"/>
          <a:endParaRPr lang="ar-IQ"/>
        </a:p>
      </dgm:t>
    </dgm:pt>
    <dgm:pt modelId="{6704D49A-2B61-45E7-8BC1-C6D6F8364661}" type="pres">
      <dgm:prSet presAssocID="{3E02B961-71F4-458A-B9B8-0B7ECD3FF920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161494F9-FB43-402C-8807-06E8416D3D59}" type="pres">
      <dgm:prSet presAssocID="{3E02B961-71F4-458A-B9B8-0B7ECD3FF920}" presName="childShape" presStyleCnt="0"/>
      <dgm:spPr/>
    </dgm:pt>
    <dgm:pt modelId="{5BC41806-61D5-42A2-A85F-1EA75C914A0D}" type="pres">
      <dgm:prSet presAssocID="{132D4C80-3880-4B5E-B400-2E256F6ABD4C}" presName="Name13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C2FB1A65-78A6-4CB3-82EE-EC1CEAAD4CD1}" type="pres">
      <dgm:prSet presAssocID="{9B8AAD36-D91D-4B28-82E4-6CDCB89BFFA7}" presName="childText" presStyleLbl="bgAcc1" presStyleIdx="0" presStyleCnt="4" custScaleX="191653" custScaleY="135982" custLinFactNeighborX="-11550" custLinFactNeighborY="-1410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EC6004C-0706-4768-8819-87BE4936A3B1}" type="pres">
      <dgm:prSet presAssocID="{B892AAB3-0F7E-4F46-83FD-DFF264C0CF67}" presName="Name13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FD9EFB4A-0C74-4471-8439-B4C7110F970F}" type="pres">
      <dgm:prSet presAssocID="{59472906-C773-47EA-A402-7FAB5C33D2F1}" presName="childText" presStyleLbl="bgAcc1" presStyleIdx="1" presStyleCnt="4" custScaleX="190382" custScaleY="122220" custLinFactNeighborX="-8451" custLinFactNeighborY="-2959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5AFACB6-AFFE-4B1D-BB27-78D5285F4DD0}" type="pres">
      <dgm:prSet presAssocID="{75A5F952-256F-4F74-A73D-E79ADFFDBBA8}" presName="root" presStyleCnt="0"/>
      <dgm:spPr/>
    </dgm:pt>
    <dgm:pt modelId="{163C3C60-0993-4170-8800-D9BD2492A015}" type="pres">
      <dgm:prSet presAssocID="{75A5F952-256F-4F74-A73D-E79ADFFDBBA8}" presName="rootComposite" presStyleCnt="0"/>
      <dgm:spPr/>
    </dgm:pt>
    <dgm:pt modelId="{6F319C67-714C-49CB-A2A0-AACC76C104CB}" type="pres">
      <dgm:prSet presAssocID="{75A5F952-256F-4F74-A73D-E79ADFFDBBA8}" presName="rootText" presStyleLbl="node1" presStyleIdx="1" presStyleCnt="2" custScaleY="42695" custLinFactNeighborX="-13876" custLinFactNeighborY="-150"/>
      <dgm:spPr/>
      <dgm:t>
        <a:bodyPr/>
        <a:lstStyle/>
        <a:p>
          <a:pPr rtl="1"/>
          <a:endParaRPr lang="ar-IQ"/>
        </a:p>
      </dgm:t>
    </dgm:pt>
    <dgm:pt modelId="{87B315D7-1EBB-4CAA-BFB3-E08FCFBB925C}" type="pres">
      <dgm:prSet presAssocID="{75A5F952-256F-4F74-A73D-E79ADFFDBBA8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76FD5173-246A-404C-8283-EC745E307793}" type="pres">
      <dgm:prSet presAssocID="{75A5F952-256F-4F74-A73D-E79ADFFDBBA8}" presName="childShape" presStyleCnt="0"/>
      <dgm:spPr/>
    </dgm:pt>
    <dgm:pt modelId="{64315346-CBCB-4316-8E58-C8366407ED11}" type="pres">
      <dgm:prSet presAssocID="{5357A726-F775-44D7-A5E6-76DA33254FB8}" presName="Name13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5D8D9084-9379-45FC-A763-8B98F828CA76}" type="pres">
      <dgm:prSet presAssocID="{6E8A93CD-ACAE-4053-84D5-A35F553C213D}" presName="childText" presStyleLbl="bgAcc1" presStyleIdx="2" presStyleCnt="4" custScaleX="150820" custScaleY="123561" custLinFactNeighborX="-17556" custLinFactNeighborY="-1331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1ED690D-1864-4557-BED9-9C007EA7808B}" type="pres">
      <dgm:prSet presAssocID="{C1482EE1-5D99-473F-9BF6-DD174C072806}" presName="Name13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629AA605-EC9E-460F-AFA7-ED835DA42B69}" type="pres">
      <dgm:prSet presAssocID="{7665699D-DA49-4ECB-8C3F-42BA42A26287}" presName="childText" presStyleLbl="bgAcc1" presStyleIdx="3" presStyleCnt="4" custScaleX="169411" custScaleY="130644" custLinFactNeighborX="-20655" custLinFactNeighborY="-2480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B75DC35A-BA62-499B-A77F-E583ABACC66C}" type="presOf" srcId="{75A5F952-256F-4F74-A73D-E79ADFFDBBA8}" destId="{87B315D7-1EBB-4CAA-BFB3-E08FCFBB925C}" srcOrd="1" destOrd="0" presId="urn:microsoft.com/office/officeart/2005/8/layout/hierarchy3"/>
    <dgm:cxn modelId="{C47C8879-E3F1-4F4D-9B0B-9FA082B7EDE6}" srcId="{ADEFB807-B4E0-48B8-AED4-5C08C785E9E8}" destId="{3E02B961-71F4-458A-B9B8-0B7ECD3FF920}" srcOrd="0" destOrd="0" parTransId="{4C383BD4-3940-41CF-9848-03CFE98E3886}" sibTransId="{6CE2DF06-7129-41BD-A211-AFE9631879B6}"/>
    <dgm:cxn modelId="{1D15058A-B0F6-4112-9D4F-6582793FB580}" srcId="{3E02B961-71F4-458A-B9B8-0B7ECD3FF920}" destId="{59472906-C773-47EA-A402-7FAB5C33D2F1}" srcOrd="1" destOrd="0" parTransId="{B892AAB3-0F7E-4F46-83FD-DFF264C0CF67}" sibTransId="{91F95CB1-BB2D-40EE-8AA4-F2B9217EC7E9}"/>
    <dgm:cxn modelId="{FB19823F-E1AB-4497-B645-345AFD22A77C}" type="presOf" srcId="{6E8A93CD-ACAE-4053-84D5-A35F553C213D}" destId="{5D8D9084-9379-45FC-A763-8B98F828CA76}" srcOrd="0" destOrd="0" presId="urn:microsoft.com/office/officeart/2005/8/layout/hierarchy3"/>
    <dgm:cxn modelId="{0274E2DB-0558-4E65-99A5-138F3F7C8356}" type="presOf" srcId="{75A5F952-256F-4F74-A73D-E79ADFFDBBA8}" destId="{6F319C67-714C-49CB-A2A0-AACC76C104CB}" srcOrd="0" destOrd="0" presId="urn:microsoft.com/office/officeart/2005/8/layout/hierarchy3"/>
    <dgm:cxn modelId="{E771B0BB-7A4B-42DD-9F1C-13380E0EC10E}" srcId="{3E02B961-71F4-458A-B9B8-0B7ECD3FF920}" destId="{9B8AAD36-D91D-4B28-82E4-6CDCB89BFFA7}" srcOrd="0" destOrd="0" parTransId="{132D4C80-3880-4B5E-B400-2E256F6ABD4C}" sibTransId="{EED8AE28-2B0E-4512-927F-4017C5CCA209}"/>
    <dgm:cxn modelId="{6FDD2B8D-70DC-45C6-9721-4D298F6E1AFA}" type="presOf" srcId="{3E02B961-71F4-458A-B9B8-0B7ECD3FF920}" destId="{24277A00-B3E5-4DB6-91D6-94E081F4A8F1}" srcOrd="0" destOrd="0" presId="urn:microsoft.com/office/officeart/2005/8/layout/hierarchy3"/>
    <dgm:cxn modelId="{247DD096-BDA9-4559-9187-9D06152B70A5}" type="presOf" srcId="{C1482EE1-5D99-473F-9BF6-DD174C072806}" destId="{E1ED690D-1864-4557-BED9-9C007EA7808B}" srcOrd="0" destOrd="0" presId="urn:microsoft.com/office/officeart/2005/8/layout/hierarchy3"/>
    <dgm:cxn modelId="{4778CD7E-3173-41BF-83CE-741F3BCF1FFD}" type="presOf" srcId="{9B8AAD36-D91D-4B28-82E4-6CDCB89BFFA7}" destId="{C2FB1A65-78A6-4CB3-82EE-EC1CEAAD4CD1}" srcOrd="0" destOrd="0" presId="urn:microsoft.com/office/officeart/2005/8/layout/hierarchy3"/>
    <dgm:cxn modelId="{6CAB5873-1E4E-4663-B4C8-890B313777F0}" srcId="{75A5F952-256F-4F74-A73D-E79ADFFDBBA8}" destId="{6E8A93CD-ACAE-4053-84D5-A35F553C213D}" srcOrd="0" destOrd="0" parTransId="{5357A726-F775-44D7-A5E6-76DA33254FB8}" sibTransId="{70E2AA99-ACFD-4A92-A0FB-902E1AAF7942}"/>
    <dgm:cxn modelId="{8F6686D6-ECA1-43DD-9DB9-E997F45B9773}" type="presOf" srcId="{5357A726-F775-44D7-A5E6-76DA33254FB8}" destId="{64315346-CBCB-4316-8E58-C8366407ED11}" srcOrd="0" destOrd="0" presId="urn:microsoft.com/office/officeart/2005/8/layout/hierarchy3"/>
    <dgm:cxn modelId="{49B206E3-BA1F-4B81-A962-CE66079C8BE3}" type="presOf" srcId="{7665699D-DA49-4ECB-8C3F-42BA42A26287}" destId="{629AA605-EC9E-460F-AFA7-ED835DA42B69}" srcOrd="0" destOrd="0" presId="urn:microsoft.com/office/officeart/2005/8/layout/hierarchy3"/>
    <dgm:cxn modelId="{3F6E30A6-3924-4BC9-B445-8C38A0FD69BA}" type="presOf" srcId="{ADEFB807-B4E0-48B8-AED4-5C08C785E9E8}" destId="{2770834E-9C5F-40D6-9758-BE3063BAC884}" srcOrd="0" destOrd="0" presId="urn:microsoft.com/office/officeart/2005/8/layout/hierarchy3"/>
    <dgm:cxn modelId="{4AB442BE-D237-4922-B9C5-AF2EEA058428}" type="presOf" srcId="{132D4C80-3880-4B5E-B400-2E256F6ABD4C}" destId="{5BC41806-61D5-42A2-A85F-1EA75C914A0D}" srcOrd="0" destOrd="0" presId="urn:microsoft.com/office/officeart/2005/8/layout/hierarchy3"/>
    <dgm:cxn modelId="{7CB94B9C-3205-4FC1-BDF6-B7699083483B}" type="presOf" srcId="{3E02B961-71F4-458A-B9B8-0B7ECD3FF920}" destId="{6704D49A-2B61-45E7-8BC1-C6D6F8364661}" srcOrd="1" destOrd="0" presId="urn:microsoft.com/office/officeart/2005/8/layout/hierarchy3"/>
    <dgm:cxn modelId="{E0544594-E87E-4B90-806F-376062302F7A}" type="presOf" srcId="{B892AAB3-0F7E-4F46-83FD-DFF264C0CF67}" destId="{BEC6004C-0706-4768-8819-87BE4936A3B1}" srcOrd="0" destOrd="0" presId="urn:microsoft.com/office/officeart/2005/8/layout/hierarchy3"/>
    <dgm:cxn modelId="{1C83A76E-324B-4D1B-9B2C-4512DB34EA7E}" srcId="{75A5F952-256F-4F74-A73D-E79ADFFDBBA8}" destId="{7665699D-DA49-4ECB-8C3F-42BA42A26287}" srcOrd="1" destOrd="0" parTransId="{C1482EE1-5D99-473F-9BF6-DD174C072806}" sibTransId="{6B2EC518-637B-40B5-861C-7E04DC71B0FE}"/>
    <dgm:cxn modelId="{4B0AF7F5-F55E-4ADB-BF57-951184974058}" srcId="{ADEFB807-B4E0-48B8-AED4-5C08C785E9E8}" destId="{75A5F952-256F-4F74-A73D-E79ADFFDBBA8}" srcOrd="1" destOrd="0" parTransId="{A9805735-CA84-4BED-A33A-D0FE1F159D1E}" sibTransId="{372CF030-F956-4D83-A370-F82D7920AD49}"/>
    <dgm:cxn modelId="{E43BEE53-6702-4CF8-AF52-34A52DA30E95}" type="presOf" srcId="{59472906-C773-47EA-A402-7FAB5C33D2F1}" destId="{FD9EFB4A-0C74-4471-8439-B4C7110F970F}" srcOrd="0" destOrd="0" presId="urn:microsoft.com/office/officeart/2005/8/layout/hierarchy3"/>
    <dgm:cxn modelId="{85D1E3C0-E0CF-4440-8D01-0BF207C52AA9}" type="presParOf" srcId="{2770834E-9C5F-40D6-9758-BE3063BAC884}" destId="{8F9E7B62-16A7-48B4-8B2C-53EB816C9951}" srcOrd="0" destOrd="0" presId="urn:microsoft.com/office/officeart/2005/8/layout/hierarchy3"/>
    <dgm:cxn modelId="{7CF65E45-A791-4D86-A63F-1A7403874D79}" type="presParOf" srcId="{8F9E7B62-16A7-48B4-8B2C-53EB816C9951}" destId="{161A4662-8D1F-40E5-8282-BC60A41E6C9A}" srcOrd="0" destOrd="0" presId="urn:microsoft.com/office/officeart/2005/8/layout/hierarchy3"/>
    <dgm:cxn modelId="{6D92CADD-E413-4D02-B9BB-B2A66DD52CA2}" type="presParOf" srcId="{161A4662-8D1F-40E5-8282-BC60A41E6C9A}" destId="{24277A00-B3E5-4DB6-91D6-94E081F4A8F1}" srcOrd="0" destOrd="0" presId="urn:microsoft.com/office/officeart/2005/8/layout/hierarchy3"/>
    <dgm:cxn modelId="{5C2631A4-7F2E-4EAE-B398-0B2F907FCC24}" type="presParOf" srcId="{161A4662-8D1F-40E5-8282-BC60A41E6C9A}" destId="{6704D49A-2B61-45E7-8BC1-C6D6F8364661}" srcOrd="1" destOrd="0" presId="urn:microsoft.com/office/officeart/2005/8/layout/hierarchy3"/>
    <dgm:cxn modelId="{5C038F0D-4F4B-4424-B086-E501B0B516D3}" type="presParOf" srcId="{8F9E7B62-16A7-48B4-8B2C-53EB816C9951}" destId="{161494F9-FB43-402C-8807-06E8416D3D59}" srcOrd="1" destOrd="0" presId="urn:microsoft.com/office/officeart/2005/8/layout/hierarchy3"/>
    <dgm:cxn modelId="{FA5D3375-BFFB-44CD-A467-BFBCBBB1FBE8}" type="presParOf" srcId="{161494F9-FB43-402C-8807-06E8416D3D59}" destId="{5BC41806-61D5-42A2-A85F-1EA75C914A0D}" srcOrd="0" destOrd="0" presId="urn:microsoft.com/office/officeart/2005/8/layout/hierarchy3"/>
    <dgm:cxn modelId="{8F23BBE3-C307-4144-AA18-68C2A3D4E3CC}" type="presParOf" srcId="{161494F9-FB43-402C-8807-06E8416D3D59}" destId="{C2FB1A65-78A6-4CB3-82EE-EC1CEAAD4CD1}" srcOrd="1" destOrd="0" presId="urn:microsoft.com/office/officeart/2005/8/layout/hierarchy3"/>
    <dgm:cxn modelId="{D7F4279F-DCD3-457C-9FB8-951130A486C9}" type="presParOf" srcId="{161494F9-FB43-402C-8807-06E8416D3D59}" destId="{BEC6004C-0706-4768-8819-87BE4936A3B1}" srcOrd="2" destOrd="0" presId="urn:microsoft.com/office/officeart/2005/8/layout/hierarchy3"/>
    <dgm:cxn modelId="{94F4F0FF-7981-422A-A7D6-A149C99ED950}" type="presParOf" srcId="{161494F9-FB43-402C-8807-06E8416D3D59}" destId="{FD9EFB4A-0C74-4471-8439-B4C7110F970F}" srcOrd="3" destOrd="0" presId="urn:microsoft.com/office/officeart/2005/8/layout/hierarchy3"/>
    <dgm:cxn modelId="{7B057565-3C43-4B15-B644-AA22D55381F0}" type="presParOf" srcId="{2770834E-9C5F-40D6-9758-BE3063BAC884}" destId="{65AFACB6-AFFE-4B1D-BB27-78D5285F4DD0}" srcOrd="1" destOrd="0" presId="urn:microsoft.com/office/officeart/2005/8/layout/hierarchy3"/>
    <dgm:cxn modelId="{73B7A533-F8F1-4A59-9262-A37CD096E72D}" type="presParOf" srcId="{65AFACB6-AFFE-4B1D-BB27-78D5285F4DD0}" destId="{163C3C60-0993-4170-8800-D9BD2492A015}" srcOrd="0" destOrd="0" presId="urn:microsoft.com/office/officeart/2005/8/layout/hierarchy3"/>
    <dgm:cxn modelId="{DB276BA1-F483-46A7-A6A8-D4BC35F41F71}" type="presParOf" srcId="{163C3C60-0993-4170-8800-D9BD2492A015}" destId="{6F319C67-714C-49CB-A2A0-AACC76C104CB}" srcOrd="0" destOrd="0" presId="urn:microsoft.com/office/officeart/2005/8/layout/hierarchy3"/>
    <dgm:cxn modelId="{0B86E60A-C19D-465A-AC66-6E09F489B039}" type="presParOf" srcId="{163C3C60-0993-4170-8800-D9BD2492A015}" destId="{87B315D7-1EBB-4CAA-BFB3-E08FCFBB925C}" srcOrd="1" destOrd="0" presId="urn:microsoft.com/office/officeart/2005/8/layout/hierarchy3"/>
    <dgm:cxn modelId="{19F1C71B-85F0-407F-AB41-F5CBC25E4E9F}" type="presParOf" srcId="{65AFACB6-AFFE-4B1D-BB27-78D5285F4DD0}" destId="{76FD5173-246A-404C-8283-EC745E307793}" srcOrd="1" destOrd="0" presId="urn:microsoft.com/office/officeart/2005/8/layout/hierarchy3"/>
    <dgm:cxn modelId="{B31133AE-5354-4156-A73F-40E2BC29CB1D}" type="presParOf" srcId="{76FD5173-246A-404C-8283-EC745E307793}" destId="{64315346-CBCB-4316-8E58-C8366407ED11}" srcOrd="0" destOrd="0" presId="urn:microsoft.com/office/officeart/2005/8/layout/hierarchy3"/>
    <dgm:cxn modelId="{6B942674-EEA2-498E-B994-7493C71D1F0E}" type="presParOf" srcId="{76FD5173-246A-404C-8283-EC745E307793}" destId="{5D8D9084-9379-45FC-A763-8B98F828CA76}" srcOrd="1" destOrd="0" presId="urn:microsoft.com/office/officeart/2005/8/layout/hierarchy3"/>
    <dgm:cxn modelId="{8812097D-4B37-4D6D-9E0E-39DD691B428F}" type="presParOf" srcId="{76FD5173-246A-404C-8283-EC745E307793}" destId="{E1ED690D-1864-4557-BED9-9C007EA7808B}" srcOrd="2" destOrd="0" presId="urn:microsoft.com/office/officeart/2005/8/layout/hierarchy3"/>
    <dgm:cxn modelId="{A8081CDD-4A35-4ADD-A0EF-0374B36722AE}" type="presParOf" srcId="{76FD5173-246A-404C-8283-EC745E307793}" destId="{629AA605-EC9E-460F-AFA7-ED835DA42B69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3D5A83-5586-40CF-A005-15A5AEBBBA65}" type="datetimeFigureOut">
              <a:rPr lang="ar-IQ" smtClean="0"/>
              <a:pPr/>
              <a:t>28/04/1442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78AACC-8AA3-4AFE-9031-25CBE943676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30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محاضرات في القانون المدني ( مصادر الالتزام ) </a:t>
            </a:r>
            <a:br>
              <a:rPr lang="ar-IQ" sz="3600" b="1" dirty="0" smtClean="0"/>
            </a:br>
            <a:r>
              <a:rPr lang="ar-IQ" sz="3600" b="1" dirty="0" smtClean="0"/>
              <a:t>قسم القانون / المرحلة الثانية</a:t>
            </a:r>
            <a:br>
              <a:rPr lang="ar-IQ" sz="3600" b="1" dirty="0" smtClean="0"/>
            </a:br>
            <a:r>
              <a:rPr lang="ar-IQ" sz="3600" b="1" dirty="0" smtClean="0"/>
              <a:t>(المحاضرة الثانية)</a:t>
            </a:r>
            <a:endParaRPr lang="ar-IQ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8902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عنوان المحاضرة</a:t>
            </a:r>
          </a:p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(أركان العقد – التراضي )</a:t>
            </a:r>
          </a:p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الجزء الأول</a:t>
            </a:r>
          </a:p>
          <a:p>
            <a:endParaRPr lang="ar-IQ" b="1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IQ" dirty="0" smtClean="0"/>
              <a:t>أركان العقد</a:t>
            </a:r>
          </a:p>
          <a:p>
            <a:pPr algn="ctr">
              <a:buNone/>
            </a:pPr>
            <a:endParaRPr lang="ar-IQ" dirty="0" smtClean="0"/>
          </a:p>
          <a:p>
            <a:pPr algn="ctr"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  تراضي                </a:t>
            </a:r>
            <a:r>
              <a:rPr lang="ar-IQ" dirty="0" smtClean="0">
                <a:solidFill>
                  <a:srgbClr val="FF0000"/>
                </a:solidFill>
              </a:rPr>
              <a:t>محل</a:t>
            </a:r>
            <a:r>
              <a:rPr lang="ar-IQ" dirty="0" smtClean="0"/>
              <a:t>                 </a:t>
            </a:r>
            <a:r>
              <a:rPr lang="ar-IQ" dirty="0" smtClean="0">
                <a:solidFill>
                  <a:srgbClr val="FF0000"/>
                </a:solidFill>
              </a:rPr>
              <a:t>سبب</a:t>
            </a:r>
            <a:r>
              <a:rPr lang="ar-IQ" dirty="0" smtClean="0"/>
              <a:t>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</a:t>
            </a:r>
          </a:p>
          <a:p>
            <a:pPr>
              <a:buNone/>
            </a:pPr>
            <a:r>
              <a:rPr lang="ar-IQ" dirty="0" smtClean="0"/>
              <a:t>     </a:t>
            </a: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وجود التراضي       </a:t>
            </a:r>
            <a:r>
              <a:rPr lang="ar-IQ" sz="2400" dirty="0" smtClean="0">
                <a:solidFill>
                  <a:srgbClr val="FF0000"/>
                </a:solidFill>
              </a:rPr>
              <a:t>صحة التراضي </a:t>
            </a:r>
          </a:p>
          <a:p>
            <a:pPr>
              <a:buNone/>
            </a:pPr>
            <a:r>
              <a:rPr lang="ar-IQ" sz="2400" dirty="0" smtClean="0"/>
              <a:t> </a:t>
            </a:r>
            <a:endParaRPr lang="ar-IQ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1- وجود الإرادة  والتعبير عنها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2- الإرادة الظاهرة والإرادة الباطنة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3- متى ينتج التعبير عن الإرادة أثره القانوني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4- أثر الموت أو فقد الأهلية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2">
                    <a:lumMod val="50000"/>
                  </a:schemeClr>
                </a:solidFill>
              </a:rPr>
              <a:t>5- تطابق الإرادتين – الإيجاب – أنواعه وحالات سقوطه   </a:t>
            </a:r>
          </a:p>
          <a:p>
            <a:pPr>
              <a:buNone/>
            </a:pPr>
            <a:endParaRPr lang="ar-IQ" sz="2400" dirty="0"/>
          </a:p>
          <a:p>
            <a:pPr>
              <a:buNone/>
            </a:pPr>
            <a:r>
              <a:rPr lang="ar-IQ" sz="2400" dirty="0" smtClean="0"/>
              <a:t>   </a:t>
            </a:r>
            <a:endParaRPr lang="ar-IQ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شكل بيضاوي 3"/>
          <p:cNvSpPr/>
          <p:nvPr/>
        </p:nvSpPr>
        <p:spPr>
          <a:xfrm>
            <a:off x="2143108" y="428604"/>
            <a:ext cx="45720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مفردات المحاضرة</a:t>
            </a:r>
            <a:endParaRPr lang="ar-IQ" sz="3600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357686" y="1928802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143769" y="2142719"/>
            <a:ext cx="42862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0800000" flipV="1">
            <a:off x="2786050" y="1928802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6357950" y="2928934"/>
            <a:ext cx="928694" cy="35719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10800000" flipV="1">
            <a:off x="5857884" y="292893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rot="5400000">
            <a:off x="7358876" y="3785396"/>
            <a:ext cx="285752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86874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نجمة ذات 24 نقطة 3"/>
          <p:cNvSpPr/>
          <p:nvPr/>
        </p:nvSpPr>
        <p:spPr>
          <a:xfrm>
            <a:off x="1857356" y="285728"/>
            <a:ext cx="5429288" cy="928694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/>
              <a:t>وجود التراضي</a:t>
            </a:r>
            <a:endParaRPr lang="ar-IQ" sz="32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سحابة 3"/>
          <p:cNvSpPr/>
          <p:nvPr/>
        </p:nvSpPr>
        <p:spPr>
          <a:xfrm>
            <a:off x="2357422" y="357166"/>
            <a:ext cx="4500594" cy="1200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/>
              <a:t>تكملة وجود التراضي</a:t>
            </a:r>
            <a:endParaRPr lang="ar-IQ" sz="32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يقصد بتطابق الإرادتين هو اقتران </a:t>
            </a:r>
            <a:r>
              <a:rPr lang="ar-IQ" u="sng" dirty="0" smtClean="0"/>
              <a:t>الإيجاب</a:t>
            </a:r>
            <a:r>
              <a:rPr lang="ar-IQ" dirty="0" smtClean="0"/>
              <a:t> </a:t>
            </a:r>
            <a:r>
              <a:rPr lang="ar-IQ" u="sng" dirty="0" smtClean="0"/>
              <a:t>بقبول</a:t>
            </a:r>
            <a:r>
              <a:rPr lang="ar-IQ" dirty="0" smtClean="0"/>
              <a:t> مطابق له 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4" name="سهم إلى اليسار واليمين 3"/>
          <p:cNvSpPr/>
          <p:nvPr/>
        </p:nvSpPr>
        <p:spPr>
          <a:xfrm>
            <a:off x="2643174" y="0"/>
            <a:ext cx="3929090" cy="15716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تطابق الإرادتين</a:t>
            </a:r>
            <a:endParaRPr lang="ar-IQ" sz="3200" dirty="0"/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-1428792" y="2214554"/>
          <a:ext cx="121444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أن شاء الله نلتقيكم في المحاضرة القادمة من الالتزامات والجزء الثاني من موضوع ( التراضي)</a:t>
            </a:r>
          </a:p>
          <a:p>
            <a:endParaRPr lang="ar-IQ" dirty="0" smtClean="0"/>
          </a:p>
          <a:p>
            <a:pPr algn="ctr">
              <a:buNone/>
            </a:pPr>
            <a:endParaRPr lang="ar-IQ" dirty="0" smtClean="0"/>
          </a:p>
          <a:p>
            <a:pPr algn="ctr">
              <a:buNone/>
            </a:pPr>
            <a:r>
              <a:rPr lang="ar-IQ" dirty="0" smtClean="0"/>
              <a:t>   </a:t>
            </a:r>
            <a:r>
              <a:rPr lang="ar-IQ" b="1" dirty="0" smtClean="0"/>
              <a:t>م.د. صدام بدن رحيمة ألساعدي</a:t>
            </a:r>
            <a:endParaRPr lang="ar-IQ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 بعون الله</a:t>
            </a:r>
            <a:endParaRPr lang="ar-IQ" dirty="0"/>
          </a:p>
        </p:txBody>
      </p:sp>
    </p:spTree>
  </p:cSld>
  <p:clrMapOvr>
    <a:masterClrMapping/>
  </p:clrMapOvr>
  <p:transition spd="slow">
    <p:comb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476</Words>
  <Application>Microsoft Office PowerPoint</Application>
  <PresentationFormat>عرض على الشاشة (3:4)‏</PresentationFormat>
  <Paragraphs>68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ملتقى</vt:lpstr>
      <vt:lpstr>محاضرات في القانون المدني ( مصادر الالتزام )  قسم القانون / المرحلة الثانية (المحاضرة الثانية)</vt:lpstr>
      <vt:lpstr>الشريحة 2</vt:lpstr>
      <vt:lpstr>الشريحة 3</vt:lpstr>
      <vt:lpstr>الشريحة 4</vt:lpstr>
      <vt:lpstr>الشريحة 5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( مصادر الالتزام )  قسم القانون / المرحلة الثانية (المحاضرة الثانية)</dc:title>
  <dc:creator>ALMUSTAFA</dc:creator>
  <cp:lastModifiedBy>ALMUSTAFA</cp:lastModifiedBy>
  <cp:revision>30</cp:revision>
  <dcterms:created xsi:type="dcterms:W3CDTF">2020-12-09T17:25:10Z</dcterms:created>
  <dcterms:modified xsi:type="dcterms:W3CDTF">2020-12-13T16:20:38Z</dcterms:modified>
</cp:coreProperties>
</file>