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5DB4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F7CAD-340A-41FB-A680-E833EBDA827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99E29C29-7583-4403-832F-754DF71FE75F}">
      <dgm:prSet phldrT="[نص]"/>
      <dgm:spPr>
        <a:solidFill>
          <a:srgbClr val="0070C0"/>
        </a:solidFill>
      </dgm:spPr>
      <dgm:t>
        <a:bodyPr/>
        <a:lstStyle/>
        <a:p>
          <a:pPr rtl="1"/>
          <a:r>
            <a:rPr lang="ar-IQ" dirty="0" smtClean="0"/>
            <a:t>المرحلة الممهدة للعقد أو التعاقد بنائب</a:t>
          </a:r>
          <a:endParaRPr lang="ar-IQ" dirty="0"/>
        </a:p>
      </dgm:t>
    </dgm:pt>
    <dgm:pt modelId="{D900F617-7D30-4E75-9672-7466416B1169}" type="parTrans" cxnId="{161BD353-7BCF-491A-B882-FD3438C4E769}">
      <dgm:prSet/>
      <dgm:spPr/>
      <dgm:t>
        <a:bodyPr/>
        <a:lstStyle/>
        <a:p>
          <a:pPr rtl="1"/>
          <a:endParaRPr lang="ar-IQ"/>
        </a:p>
      </dgm:t>
    </dgm:pt>
    <dgm:pt modelId="{25B917D8-13D5-49D4-A545-4A5D99758BD1}" type="sibTrans" cxnId="{161BD353-7BCF-491A-B882-FD3438C4E769}">
      <dgm:prSet/>
      <dgm:spPr/>
      <dgm:t>
        <a:bodyPr/>
        <a:lstStyle/>
        <a:p>
          <a:pPr rtl="1"/>
          <a:endParaRPr lang="ar-IQ"/>
        </a:p>
      </dgm:t>
    </dgm:pt>
    <dgm:pt modelId="{C8ADDE9C-F58B-42BE-91D6-90D839034C67}">
      <dgm:prSet phldrT="[نص]"/>
      <dgm:spPr>
        <a:solidFill>
          <a:srgbClr val="00B0F0"/>
        </a:solidFill>
      </dgm:spPr>
      <dgm:t>
        <a:bodyPr/>
        <a:lstStyle/>
        <a:p>
          <a:pPr rtl="1"/>
          <a:r>
            <a:rPr lang="ar-IQ" dirty="0" smtClean="0"/>
            <a:t>تعاقد الشخص مع نفسه</a:t>
          </a:r>
          <a:endParaRPr lang="ar-IQ" dirty="0"/>
        </a:p>
      </dgm:t>
    </dgm:pt>
    <dgm:pt modelId="{0178A550-8562-4DA9-9082-EE88152D2D41}" type="parTrans" cxnId="{6BCB89F2-EC3D-4B09-87ED-2DF9A0601281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endParaRPr lang="ar-IQ"/>
        </a:p>
      </dgm:t>
    </dgm:pt>
    <dgm:pt modelId="{7F571941-B5BB-42BB-8D6E-34E830C4F84E}" type="sibTrans" cxnId="{6BCB89F2-EC3D-4B09-87ED-2DF9A0601281}">
      <dgm:prSet/>
      <dgm:spPr/>
      <dgm:t>
        <a:bodyPr/>
        <a:lstStyle/>
        <a:p>
          <a:pPr rtl="1"/>
          <a:endParaRPr lang="ar-IQ"/>
        </a:p>
      </dgm:t>
    </dgm:pt>
    <dgm:pt modelId="{C400BB6C-8F20-4E05-B3AD-492CACF17914}">
      <dgm:prSet phldrT="[نص]"/>
      <dgm:spPr>
        <a:solidFill>
          <a:srgbClr val="00B0F0"/>
        </a:solidFill>
      </dgm:spPr>
      <dgm:t>
        <a:bodyPr/>
        <a:lstStyle/>
        <a:p>
          <a:pPr rtl="1"/>
          <a:r>
            <a:rPr lang="ar-IQ" dirty="0" smtClean="0"/>
            <a:t>النيابة في التعاقد</a:t>
          </a:r>
          <a:endParaRPr lang="ar-IQ" dirty="0"/>
        </a:p>
      </dgm:t>
    </dgm:pt>
    <dgm:pt modelId="{3AB4EDE1-3A0C-48A4-824E-E63CD5964E50}" type="parTrans" cxnId="{229C7F23-CAA4-4E20-841D-3B6168A902D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endParaRPr lang="ar-IQ"/>
        </a:p>
      </dgm:t>
    </dgm:pt>
    <dgm:pt modelId="{79A4495E-289B-4C8D-BD14-A8578D531B50}" type="sibTrans" cxnId="{229C7F23-CAA4-4E20-841D-3B6168A902D2}">
      <dgm:prSet/>
      <dgm:spPr/>
      <dgm:t>
        <a:bodyPr/>
        <a:lstStyle/>
        <a:p>
          <a:pPr rtl="1"/>
          <a:endParaRPr lang="ar-IQ"/>
        </a:p>
      </dgm:t>
    </dgm:pt>
    <dgm:pt modelId="{08AA3B18-FD97-4FDC-90D1-52A61AD732D3}">
      <dgm:prSet phldrT="[نص]" custT="1"/>
      <dgm:spPr>
        <a:solidFill>
          <a:srgbClr val="00B0F0"/>
        </a:solidFill>
      </dgm:spPr>
      <dgm:t>
        <a:bodyPr/>
        <a:lstStyle/>
        <a:p>
          <a:pPr rtl="1"/>
          <a:r>
            <a:rPr lang="ar-IQ" sz="3200" dirty="0" smtClean="0"/>
            <a:t>الوعد بالتعاقد والعربون</a:t>
          </a:r>
          <a:endParaRPr lang="ar-IQ" sz="3200" dirty="0"/>
        </a:p>
      </dgm:t>
    </dgm:pt>
    <dgm:pt modelId="{67E9058D-A78E-4135-8896-E42ADC3572FB}" type="parTrans" cxnId="{BB599037-CB6B-4495-84A6-96B8643A895D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endParaRPr lang="ar-IQ"/>
        </a:p>
      </dgm:t>
    </dgm:pt>
    <dgm:pt modelId="{3F2D2077-EF50-4C71-AA7F-D0F497B2CFB6}" type="sibTrans" cxnId="{BB599037-CB6B-4495-84A6-96B8643A895D}">
      <dgm:prSet/>
      <dgm:spPr/>
      <dgm:t>
        <a:bodyPr/>
        <a:lstStyle/>
        <a:p>
          <a:pPr rtl="1"/>
          <a:endParaRPr lang="ar-IQ"/>
        </a:p>
      </dgm:t>
    </dgm:pt>
    <dgm:pt modelId="{83BFC86C-DB1A-4E22-B838-3230104280FD}" type="pres">
      <dgm:prSet presAssocID="{1B7F7CAD-340A-41FB-A680-E833EBDA82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226B301-35BF-40BE-AEBB-E71DD001A1FC}" type="pres">
      <dgm:prSet presAssocID="{99E29C29-7583-4403-832F-754DF71FE75F}" presName="centerShape" presStyleLbl="node0" presStyleIdx="0" presStyleCnt="1" custScaleX="131550"/>
      <dgm:spPr/>
      <dgm:t>
        <a:bodyPr/>
        <a:lstStyle/>
        <a:p>
          <a:pPr rtl="1"/>
          <a:endParaRPr lang="ar-IQ"/>
        </a:p>
      </dgm:t>
    </dgm:pt>
    <dgm:pt modelId="{F72856C6-F2BB-4E88-914B-6E4BB9EF2A86}" type="pres">
      <dgm:prSet presAssocID="{0178A550-8562-4DA9-9082-EE88152D2D41}" presName="parTrans" presStyleLbl="bgSibTrans2D1" presStyleIdx="0" presStyleCnt="3"/>
      <dgm:spPr/>
      <dgm:t>
        <a:bodyPr/>
        <a:lstStyle/>
        <a:p>
          <a:pPr rtl="1"/>
          <a:endParaRPr lang="ar-IQ"/>
        </a:p>
      </dgm:t>
    </dgm:pt>
    <dgm:pt modelId="{A5D8A1B1-29B6-43F5-B7D7-F519A9432499}" type="pres">
      <dgm:prSet presAssocID="{C8ADDE9C-F58B-42BE-91D6-90D839034C67}" presName="node" presStyleLbl="node1" presStyleIdx="0" presStyleCnt="3" custRadScaleRad="113029" custRadScaleInc="-69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B04C7F8-0756-4924-A956-18B93624D10C}" type="pres">
      <dgm:prSet presAssocID="{3AB4EDE1-3A0C-48A4-824E-E63CD5964E50}" presName="parTrans" presStyleLbl="bgSibTrans2D1" presStyleIdx="1" presStyleCnt="3"/>
      <dgm:spPr/>
      <dgm:t>
        <a:bodyPr/>
        <a:lstStyle/>
        <a:p>
          <a:pPr rtl="1"/>
          <a:endParaRPr lang="ar-IQ"/>
        </a:p>
      </dgm:t>
    </dgm:pt>
    <dgm:pt modelId="{E52B53FC-926E-431C-ABE9-67C3EF438343}" type="pres">
      <dgm:prSet presAssocID="{C400BB6C-8F20-4E05-B3AD-492CACF1791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9855999-988C-41B5-9B11-3E7427886049}" type="pres">
      <dgm:prSet presAssocID="{67E9058D-A78E-4135-8896-E42ADC3572FB}" presName="parTrans" presStyleLbl="bgSibTrans2D1" presStyleIdx="2" presStyleCnt="3"/>
      <dgm:spPr/>
      <dgm:t>
        <a:bodyPr/>
        <a:lstStyle/>
        <a:p>
          <a:pPr rtl="1"/>
          <a:endParaRPr lang="ar-IQ"/>
        </a:p>
      </dgm:t>
    </dgm:pt>
    <dgm:pt modelId="{1DF07056-0EA1-422D-BA8B-F7187FCB0D32}" type="pres">
      <dgm:prSet presAssocID="{08AA3B18-FD97-4FDC-90D1-52A61AD732D3}" presName="node" presStyleLbl="node1" presStyleIdx="2" presStyleCnt="3" custRadScaleRad="113991" custRadScaleInc="124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29C7F23-CAA4-4E20-841D-3B6168A902D2}" srcId="{99E29C29-7583-4403-832F-754DF71FE75F}" destId="{C400BB6C-8F20-4E05-B3AD-492CACF17914}" srcOrd="1" destOrd="0" parTransId="{3AB4EDE1-3A0C-48A4-824E-E63CD5964E50}" sibTransId="{79A4495E-289B-4C8D-BD14-A8578D531B50}"/>
    <dgm:cxn modelId="{D63DD68C-553F-426C-93DB-23CAF18C456E}" type="presOf" srcId="{C400BB6C-8F20-4E05-B3AD-492CACF17914}" destId="{E52B53FC-926E-431C-ABE9-67C3EF438343}" srcOrd="0" destOrd="0" presId="urn:microsoft.com/office/officeart/2005/8/layout/radial4"/>
    <dgm:cxn modelId="{906961D6-B2BC-4DC0-9434-D6501E9148C2}" type="presOf" srcId="{99E29C29-7583-4403-832F-754DF71FE75F}" destId="{2226B301-35BF-40BE-AEBB-E71DD001A1FC}" srcOrd="0" destOrd="0" presId="urn:microsoft.com/office/officeart/2005/8/layout/radial4"/>
    <dgm:cxn modelId="{9BCEE6DC-9F0E-47DA-8C7D-3D9A6E9FB5AE}" type="presOf" srcId="{C8ADDE9C-F58B-42BE-91D6-90D839034C67}" destId="{A5D8A1B1-29B6-43F5-B7D7-F519A9432499}" srcOrd="0" destOrd="0" presId="urn:microsoft.com/office/officeart/2005/8/layout/radial4"/>
    <dgm:cxn modelId="{FCEE6672-9485-4B12-A217-532AF31CE2D0}" type="presOf" srcId="{67E9058D-A78E-4135-8896-E42ADC3572FB}" destId="{79855999-988C-41B5-9B11-3E7427886049}" srcOrd="0" destOrd="0" presId="urn:microsoft.com/office/officeart/2005/8/layout/radial4"/>
    <dgm:cxn modelId="{6BCB89F2-EC3D-4B09-87ED-2DF9A0601281}" srcId="{99E29C29-7583-4403-832F-754DF71FE75F}" destId="{C8ADDE9C-F58B-42BE-91D6-90D839034C67}" srcOrd="0" destOrd="0" parTransId="{0178A550-8562-4DA9-9082-EE88152D2D41}" sibTransId="{7F571941-B5BB-42BB-8D6E-34E830C4F84E}"/>
    <dgm:cxn modelId="{BD8AD0F1-79F3-44E0-A633-57EFFF41EBBB}" type="presOf" srcId="{3AB4EDE1-3A0C-48A4-824E-E63CD5964E50}" destId="{6B04C7F8-0756-4924-A956-18B93624D10C}" srcOrd="0" destOrd="0" presId="urn:microsoft.com/office/officeart/2005/8/layout/radial4"/>
    <dgm:cxn modelId="{161BD353-7BCF-491A-B882-FD3438C4E769}" srcId="{1B7F7CAD-340A-41FB-A680-E833EBDA8277}" destId="{99E29C29-7583-4403-832F-754DF71FE75F}" srcOrd="0" destOrd="0" parTransId="{D900F617-7D30-4E75-9672-7466416B1169}" sibTransId="{25B917D8-13D5-49D4-A545-4A5D99758BD1}"/>
    <dgm:cxn modelId="{BB599037-CB6B-4495-84A6-96B8643A895D}" srcId="{99E29C29-7583-4403-832F-754DF71FE75F}" destId="{08AA3B18-FD97-4FDC-90D1-52A61AD732D3}" srcOrd="2" destOrd="0" parTransId="{67E9058D-A78E-4135-8896-E42ADC3572FB}" sibTransId="{3F2D2077-EF50-4C71-AA7F-D0F497B2CFB6}"/>
    <dgm:cxn modelId="{9255BD34-C2E3-4486-A6A8-229ED6750A00}" type="presOf" srcId="{1B7F7CAD-340A-41FB-A680-E833EBDA8277}" destId="{83BFC86C-DB1A-4E22-B838-3230104280FD}" srcOrd="0" destOrd="0" presId="urn:microsoft.com/office/officeart/2005/8/layout/radial4"/>
    <dgm:cxn modelId="{FE2BF440-E33F-4B7A-BB65-CFF529F42D12}" type="presOf" srcId="{08AA3B18-FD97-4FDC-90D1-52A61AD732D3}" destId="{1DF07056-0EA1-422D-BA8B-F7187FCB0D32}" srcOrd="0" destOrd="0" presId="urn:microsoft.com/office/officeart/2005/8/layout/radial4"/>
    <dgm:cxn modelId="{ECCCF13C-ACD4-4D0D-8F2F-C3399BFB3D67}" type="presOf" srcId="{0178A550-8562-4DA9-9082-EE88152D2D41}" destId="{F72856C6-F2BB-4E88-914B-6E4BB9EF2A86}" srcOrd="0" destOrd="0" presId="urn:microsoft.com/office/officeart/2005/8/layout/radial4"/>
    <dgm:cxn modelId="{F91E2099-73E9-459C-9982-81868FB514E7}" type="presParOf" srcId="{83BFC86C-DB1A-4E22-B838-3230104280FD}" destId="{2226B301-35BF-40BE-AEBB-E71DD001A1FC}" srcOrd="0" destOrd="0" presId="urn:microsoft.com/office/officeart/2005/8/layout/radial4"/>
    <dgm:cxn modelId="{43BB067C-E69B-4DE2-A6DB-C0E30F80D3A4}" type="presParOf" srcId="{83BFC86C-DB1A-4E22-B838-3230104280FD}" destId="{F72856C6-F2BB-4E88-914B-6E4BB9EF2A86}" srcOrd="1" destOrd="0" presId="urn:microsoft.com/office/officeart/2005/8/layout/radial4"/>
    <dgm:cxn modelId="{704C28C1-A21C-436F-9433-7E3589940AFA}" type="presParOf" srcId="{83BFC86C-DB1A-4E22-B838-3230104280FD}" destId="{A5D8A1B1-29B6-43F5-B7D7-F519A9432499}" srcOrd="2" destOrd="0" presId="urn:microsoft.com/office/officeart/2005/8/layout/radial4"/>
    <dgm:cxn modelId="{CAE0969F-81A8-4BCF-BB17-62F4276B6378}" type="presParOf" srcId="{83BFC86C-DB1A-4E22-B838-3230104280FD}" destId="{6B04C7F8-0756-4924-A956-18B93624D10C}" srcOrd="3" destOrd="0" presId="urn:microsoft.com/office/officeart/2005/8/layout/radial4"/>
    <dgm:cxn modelId="{4A3EABCD-481B-46A5-8A94-E45650B2D01D}" type="presParOf" srcId="{83BFC86C-DB1A-4E22-B838-3230104280FD}" destId="{E52B53FC-926E-431C-ABE9-67C3EF438343}" srcOrd="4" destOrd="0" presId="urn:microsoft.com/office/officeart/2005/8/layout/radial4"/>
    <dgm:cxn modelId="{495C307B-7BAD-4CC5-8B34-A8C2DE65CA91}" type="presParOf" srcId="{83BFC86C-DB1A-4E22-B838-3230104280FD}" destId="{79855999-988C-41B5-9B11-3E7427886049}" srcOrd="5" destOrd="0" presId="urn:microsoft.com/office/officeart/2005/8/layout/radial4"/>
    <dgm:cxn modelId="{8E139EF1-A4E2-4BC6-9EDF-88383FC7F645}" type="presParOf" srcId="{83BFC86C-DB1A-4E22-B838-3230104280FD}" destId="{1DF07056-0EA1-422D-BA8B-F7187FCB0D32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3F9FF0-7E4D-43F3-B459-0336CB9D48C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1F28DAB3-3918-4195-9B11-216F53A24EB8}">
      <dgm:prSet phldrT="[نص]" custT="1"/>
      <dgm:spPr>
        <a:solidFill>
          <a:schemeClr val="bg2">
            <a:lumMod val="75000"/>
          </a:schemeClr>
        </a:solidFill>
      </dgm:spPr>
      <dgm:t>
        <a:bodyPr/>
        <a:lstStyle/>
        <a:p>
          <a:pPr rtl="1"/>
          <a:r>
            <a:rPr lang="ar-IQ" sz="1800" b="1" dirty="0" smtClean="0">
              <a:solidFill>
                <a:schemeClr val="tx1"/>
              </a:solidFill>
            </a:rPr>
            <a:t>التعريف :</a:t>
          </a:r>
        </a:p>
        <a:p>
          <a:pPr rtl="1"/>
          <a:r>
            <a:rPr lang="ar-IQ" sz="1800" b="1" dirty="0" smtClean="0">
              <a:solidFill>
                <a:schemeClr val="tx1"/>
              </a:solidFill>
            </a:rPr>
            <a:t>عقد يلتزم فيه أحد المتعاقدين أو كلاهما بإبرام عقد في المستقبل إذا أظهر الموعود رغبته خلال مدة معينة</a:t>
          </a:r>
          <a:endParaRPr lang="ar-IQ" sz="1800" b="1" dirty="0">
            <a:solidFill>
              <a:schemeClr val="tx1"/>
            </a:solidFill>
          </a:endParaRPr>
        </a:p>
      </dgm:t>
    </dgm:pt>
    <dgm:pt modelId="{79CC61F8-1718-4EE6-9D55-39323489D3CF}" type="parTrans" cxnId="{23010D0C-EA34-4252-999B-B31DD9826DF4}">
      <dgm:prSet/>
      <dgm:spPr/>
      <dgm:t>
        <a:bodyPr/>
        <a:lstStyle/>
        <a:p>
          <a:pPr rtl="1"/>
          <a:endParaRPr lang="ar-IQ"/>
        </a:p>
      </dgm:t>
    </dgm:pt>
    <dgm:pt modelId="{41E0A270-F432-4E2D-8FAB-63891112CA9D}" type="sibTrans" cxnId="{23010D0C-EA34-4252-999B-B31DD9826DF4}">
      <dgm:prSet/>
      <dgm:spPr>
        <a:solidFill>
          <a:srgbClr val="00B0F0"/>
        </a:solidFill>
      </dgm:spPr>
      <dgm:t>
        <a:bodyPr/>
        <a:lstStyle/>
        <a:p>
          <a:pPr rtl="1"/>
          <a:endParaRPr lang="ar-IQ"/>
        </a:p>
      </dgm:t>
    </dgm:pt>
    <dgm:pt modelId="{9F40AE49-690D-44EB-BFA2-73024C3961F1}">
      <dgm:prSet phldrT="[نص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 rtl="1"/>
          <a:r>
            <a:rPr lang="ar-IQ" sz="1800" b="1" dirty="0" smtClean="0">
              <a:solidFill>
                <a:schemeClr val="tx1"/>
              </a:solidFill>
            </a:rPr>
            <a:t>الآثار :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1- يلتزم الواعد بإبرام العقد الموعود بإبرامه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2- يظل الواعد مالكا للشيء الموعود بإبرامه 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3- تصرف الواعد بالشيء يتيح للموعود له المطالبة بالتعويض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4- يستطيع الموعود له أن يتصرف في حقه للغير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5- بانتهاء المدة المتفق عليها يسقط الوعد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6- أذا أظهر الموعود له الرغبة خلال المدة فأن العقد النهائي يتم </a:t>
          </a:r>
          <a:endParaRPr lang="ar-IQ" sz="1800" b="1" dirty="0">
            <a:solidFill>
              <a:schemeClr val="tx1"/>
            </a:solidFill>
          </a:endParaRPr>
        </a:p>
      </dgm:t>
    </dgm:pt>
    <dgm:pt modelId="{51EE5646-90A9-4BF2-8EBE-6D77E610F901}" type="parTrans" cxnId="{68E9238C-FBA4-4E81-B182-B8EAF7A52AAB}">
      <dgm:prSet/>
      <dgm:spPr/>
      <dgm:t>
        <a:bodyPr/>
        <a:lstStyle/>
        <a:p>
          <a:pPr rtl="1"/>
          <a:endParaRPr lang="ar-IQ"/>
        </a:p>
      </dgm:t>
    </dgm:pt>
    <dgm:pt modelId="{9642BC6B-6E76-48B6-A21B-44499567528A}" type="sibTrans" cxnId="{68E9238C-FBA4-4E81-B182-B8EAF7A52AAB}">
      <dgm:prSet/>
      <dgm:spPr/>
      <dgm:t>
        <a:bodyPr/>
        <a:lstStyle/>
        <a:p>
          <a:pPr rtl="1"/>
          <a:endParaRPr lang="ar-IQ"/>
        </a:p>
      </dgm:t>
    </dgm:pt>
    <dgm:pt modelId="{363D6155-3CE6-41CA-BE92-9602D89E8B7C}">
      <dgm:prSet phldrT="[نص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 rtl="1"/>
          <a:r>
            <a:rPr lang="ar-IQ" sz="1800" b="1" dirty="0" smtClean="0">
              <a:solidFill>
                <a:schemeClr val="tx1"/>
              </a:solidFill>
            </a:rPr>
            <a:t>الشروط :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1- توافر الشروط العامة للعقد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2- الاتفاق على المسائل الجوهرية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3- الاتفاق على المدة</a:t>
          </a:r>
        </a:p>
        <a:p>
          <a:pPr algn="r" rtl="1"/>
          <a:r>
            <a:rPr lang="ar-IQ" sz="1800" b="1" dirty="0" smtClean="0">
              <a:solidFill>
                <a:schemeClr val="tx1"/>
              </a:solidFill>
            </a:rPr>
            <a:t>4- مراعاة الشكل في عقد الوعد</a:t>
          </a:r>
          <a:endParaRPr lang="ar-IQ" sz="1800" b="1" dirty="0">
            <a:solidFill>
              <a:schemeClr val="tx1"/>
            </a:solidFill>
          </a:endParaRPr>
        </a:p>
      </dgm:t>
    </dgm:pt>
    <dgm:pt modelId="{ECD0E8C4-D708-4D7F-9E11-BF7443DD10EF}" type="parTrans" cxnId="{E3883B61-238C-4B3F-9318-2CF426E577A2}">
      <dgm:prSet/>
      <dgm:spPr/>
      <dgm:t>
        <a:bodyPr/>
        <a:lstStyle/>
        <a:p>
          <a:pPr rtl="1"/>
          <a:endParaRPr lang="ar-IQ"/>
        </a:p>
      </dgm:t>
    </dgm:pt>
    <dgm:pt modelId="{7FA06A42-7945-4AED-9BEC-837F7078AAB0}" type="sibTrans" cxnId="{E3883B61-238C-4B3F-9318-2CF426E577A2}">
      <dgm:prSet/>
      <dgm:spPr/>
      <dgm:t>
        <a:bodyPr/>
        <a:lstStyle/>
        <a:p>
          <a:pPr rtl="1"/>
          <a:endParaRPr lang="ar-IQ"/>
        </a:p>
      </dgm:t>
    </dgm:pt>
    <dgm:pt modelId="{7D9C929E-41EE-4578-8B17-6BF851382852}" type="pres">
      <dgm:prSet presAssocID="{0B3F9FF0-7E4D-43F3-B459-0336CB9D48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197D2765-1983-40AC-8ED7-3F5CD63EA3E6}" type="pres">
      <dgm:prSet presAssocID="{0B3F9FF0-7E4D-43F3-B459-0336CB9D48C3}" presName="cycle" presStyleCnt="0"/>
      <dgm:spPr/>
    </dgm:pt>
    <dgm:pt modelId="{E8CC93D9-DEF9-4A37-9B7F-B623ECB4827B}" type="pres">
      <dgm:prSet presAssocID="{1F28DAB3-3918-4195-9B11-216F53A24EB8}" presName="nodeFirstNode" presStyleLbl="node1" presStyleIdx="0" presStyleCnt="3" custScaleY="98506" custRadScaleRad="159972" custRadScaleInc="6971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222615C-1D05-4FCD-950F-C3B2A03A16C4}" type="pres">
      <dgm:prSet presAssocID="{41E0A270-F432-4E2D-8FAB-63891112CA9D}" presName="sibTransFirstNode" presStyleLbl="bgShp" presStyleIdx="0" presStyleCnt="1" custScaleX="164323" custLinFactNeighborX="-50184" custLinFactNeighborY="-26928"/>
      <dgm:spPr/>
      <dgm:t>
        <a:bodyPr/>
        <a:lstStyle/>
        <a:p>
          <a:pPr rtl="1"/>
          <a:endParaRPr lang="ar-IQ"/>
        </a:p>
      </dgm:t>
    </dgm:pt>
    <dgm:pt modelId="{169BDA98-8D7C-4BF7-B0EF-05D5EF1F61DA}" type="pres">
      <dgm:prSet presAssocID="{9F40AE49-690D-44EB-BFA2-73024C3961F1}" presName="nodeFollowingNodes" presStyleLbl="node1" presStyleIdx="1" presStyleCnt="3" custScaleX="152411" custScaleY="142727" custRadScaleRad="65924" custRadScaleInc="2324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84A6751-F390-4815-AE94-21C36B239C21}" type="pres">
      <dgm:prSet presAssocID="{363D6155-3CE6-41CA-BE92-9602D89E8B7C}" presName="nodeFollowingNodes" presStyleLbl="node1" presStyleIdx="2" presStyleCnt="3" custScaleX="104536" custScaleY="97053" custRadScaleRad="115069" custRadScaleInc="7780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7E62266-5339-4A8E-92A6-36FE564401D7}" type="presOf" srcId="{0B3F9FF0-7E4D-43F3-B459-0336CB9D48C3}" destId="{7D9C929E-41EE-4578-8B17-6BF851382852}" srcOrd="0" destOrd="0" presId="urn:microsoft.com/office/officeart/2005/8/layout/cycle3"/>
    <dgm:cxn modelId="{32F6F340-C3C5-4E99-B3C2-DD4941B0A90B}" type="presOf" srcId="{41E0A270-F432-4E2D-8FAB-63891112CA9D}" destId="{1222615C-1D05-4FCD-950F-C3B2A03A16C4}" srcOrd="0" destOrd="0" presId="urn:microsoft.com/office/officeart/2005/8/layout/cycle3"/>
    <dgm:cxn modelId="{E3883B61-238C-4B3F-9318-2CF426E577A2}" srcId="{0B3F9FF0-7E4D-43F3-B459-0336CB9D48C3}" destId="{363D6155-3CE6-41CA-BE92-9602D89E8B7C}" srcOrd="2" destOrd="0" parTransId="{ECD0E8C4-D708-4D7F-9E11-BF7443DD10EF}" sibTransId="{7FA06A42-7945-4AED-9BEC-837F7078AAB0}"/>
    <dgm:cxn modelId="{23010D0C-EA34-4252-999B-B31DD9826DF4}" srcId="{0B3F9FF0-7E4D-43F3-B459-0336CB9D48C3}" destId="{1F28DAB3-3918-4195-9B11-216F53A24EB8}" srcOrd="0" destOrd="0" parTransId="{79CC61F8-1718-4EE6-9D55-39323489D3CF}" sibTransId="{41E0A270-F432-4E2D-8FAB-63891112CA9D}"/>
    <dgm:cxn modelId="{E698AF0B-870F-4B51-9D7F-F224F61F84A5}" type="presOf" srcId="{1F28DAB3-3918-4195-9B11-216F53A24EB8}" destId="{E8CC93D9-DEF9-4A37-9B7F-B623ECB4827B}" srcOrd="0" destOrd="0" presId="urn:microsoft.com/office/officeart/2005/8/layout/cycle3"/>
    <dgm:cxn modelId="{1A7AB9F1-2F49-47AB-985A-EEB00DEED848}" type="presOf" srcId="{9F40AE49-690D-44EB-BFA2-73024C3961F1}" destId="{169BDA98-8D7C-4BF7-B0EF-05D5EF1F61DA}" srcOrd="0" destOrd="0" presId="urn:microsoft.com/office/officeart/2005/8/layout/cycle3"/>
    <dgm:cxn modelId="{68E9238C-FBA4-4E81-B182-B8EAF7A52AAB}" srcId="{0B3F9FF0-7E4D-43F3-B459-0336CB9D48C3}" destId="{9F40AE49-690D-44EB-BFA2-73024C3961F1}" srcOrd="1" destOrd="0" parTransId="{51EE5646-90A9-4BF2-8EBE-6D77E610F901}" sibTransId="{9642BC6B-6E76-48B6-A21B-44499567528A}"/>
    <dgm:cxn modelId="{F026B42B-2585-42B8-B3F5-55FD951BACF9}" type="presOf" srcId="{363D6155-3CE6-41CA-BE92-9602D89E8B7C}" destId="{284A6751-F390-4815-AE94-21C36B239C21}" srcOrd="0" destOrd="0" presId="urn:microsoft.com/office/officeart/2005/8/layout/cycle3"/>
    <dgm:cxn modelId="{A600BAB6-39A4-4A76-8F0B-2399077212C2}" type="presParOf" srcId="{7D9C929E-41EE-4578-8B17-6BF851382852}" destId="{197D2765-1983-40AC-8ED7-3F5CD63EA3E6}" srcOrd="0" destOrd="0" presId="urn:microsoft.com/office/officeart/2005/8/layout/cycle3"/>
    <dgm:cxn modelId="{4D07BC3C-A2D5-454F-86BC-C6FAEC641F69}" type="presParOf" srcId="{197D2765-1983-40AC-8ED7-3F5CD63EA3E6}" destId="{E8CC93D9-DEF9-4A37-9B7F-B623ECB4827B}" srcOrd="0" destOrd="0" presId="urn:microsoft.com/office/officeart/2005/8/layout/cycle3"/>
    <dgm:cxn modelId="{AEC2A844-7C43-4400-9684-96E73063D4DE}" type="presParOf" srcId="{197D2765-1983-40AC-8ED7-3F5CD63EA3E6}" destId="{1222615C-1D05-4FCD-950F-C3B2A03A16C4}" srcOrd="1" destOrd="0" presId="urn:microsoft.com/office/officeart/2005/8/layout/cycle3"/>
    <dgm:cxn modelId="{14C8700F-A00A-480B-A010-E1A1FF87900D}" type="presParOf" srcId="{197D2765-1983-40AC-8ED7-3F5CD63EA3E6}" destId="{169BDA98-8D7C-4BF7-B0EF-05D5EF1F61DA}" srcOrd="2" destOrd="0" presId="urn:microsoft.com/office/officeart/2005/8/layout/cycle3"/>
    <dgm:cxn modelId="{F34DFFEB-E4A0-4F18-9866-1C98585EE5C2}" type="presParOf" srcId="{197D2765-1983-40AC-8ED7-3F5CD63EA3E6}" destId="{284A6751-F390-4815-AE94-21C36B239C21}" srcOrd="3" destOrd="0" presId="urn:microsoft.com/office/officeart/2005/8/layout/cycle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480319-70BA-4FD7-BC5C-C9C02A715019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413BD04-1E3E-4379-BBBD-EF9850E038EE}">
      <dgm:prSet phldrT="[نص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ar-IQ" sz="2000" dirty="0" smtClean="0">
              <a:solidFill>
                <a:schemeClr val="tx1"/>
              </a:solidFill>
            </a:rPr>
            <a:t>تعريفه :</a:t>
          </a:r>
        </a:p>
        <a:p>
          <a:pPr rtl="1"/>
          <a:r>
            <a:rPr lang="ar-IQ" sz="2000" dirty="0" smtClean="0">
              <a:solidFill>
                <a:schemeClr val="tx1"/>
              </a:solidFill>
            </a:rPr>
            <a:t> هو مبلغ من النقود يدفعه أحد المتعاقدين للأخر عند إبرام العقد وذلك للدلالة أما على أن العقد أصبح باتاً لا يجوز الرجوع فيه وأما على إن لكل منهما حق العدول</a:t>
          </a:r>
          <a:endParaRPr lang="ar-IQ" sz="2000" dirty="0">
            <a:solidFill>
              <a:schemeClr val="tx1"/>
            </a:solidFill>
          </a:endParaRPr>
        </a:p>
      </dgm:t>
    </dgm:pt>
    <dgm:pt modelId="{AD81D196-B499-462F-9EB0-D6C6591E8706}" type="parTrans" cxnId="{56766F63-5E29-443B-A258-8CC305525592}">
      <dgm:prSet/>
      <dgm:spPr/>
      <dgm:t>
        <a:bodyPr/>
        <a:lstStyle/>
        <a:p>
          <a:pPr rtl="1"/>
          <a:endParaRPr lang="ar-IQ"/>
        </a:p>
      </dgm:t>
    </dgm:pt>
    <dgm:pt modelId="{F8C4A925-77A4-496F-BFBD-9AE761C885E0}" type="sibTrans" cxnId="{56766F63-5E29-443B-A258-8CC305525592}">
      <dgm:prSet/>
      <dgm:spPr/>
      <dgm:t>
        <a:bodyPr/>
        <a:lstStyle/>
        <a:p>
          <a:pPr rtl="1"/>
          <a:endParaRPr lang="ar-IQ"/>
        </a:p>
      </dgm:t>
    </dgm:pt>
    <dgm:pt modelId="{782003BA-7076-41CC-90AB-01974A228D87}">
      <dgm:prSet phldrT="[نص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ar-IQ" sz="1800" b="1" dirty="0" smtClean="0">
              <a:solidFill>
                <a:schemeClr val="tx1"/>
              </a:solidFill>
            </a:rPr>
            <a:t>موقف المشرع العراقي :</a:t>
          </a:r>
        </a:p>
        <a:p>
          <a:pPr rtl="1"/>
          <a:r>
            <a:rPr lang="ar-IQ" sz="1800" b="1" dirty="0" smtClean="0">
              <a:solidFill>
                <a:schemeClr val="tx1"/>
              </a:solidFill>
            </a:rPr>
            <a:t>1- يعتبر دفع العربون على أن العقد أصبح باتاً لا يجوز العدول عنه إلا إذا قضى الاتفاق بغير ذلك</a:t>
          </a:r>
        </a:p>
        <a:p>
          <a:pPr rtl="1"/>
          <a:r>
            <a:rPr lang="ar-IQ" sz="1800" b="1" dirty="0" smtClean="0">
              <a:solidFill>
                <a:schemeClr val="tx1"/>
              </a:solidFill>
            </a:rPr>
            <a:t>2- فإذا اتفق المتعاقدان على أن العربون جزاء للعدول كان لكل منهما حق العدول</a:t>
          </a:r>
          <a:endParaRPr lang="ar-IQ" sz="1800" b="1" dirty="0">
            <a:solidFill>
              <a:schemeClr val="tx1"/>
            </a:solidFill>
          </a:endParaRPr>
        </a:p>
      </dgm:t>
    </dgm:pt>
    <dgm:pt modelId="{9ED93612-DD4D-46DB-9BBF-DA26F7576E08}" type="parTrans" cxnId="{F6969871-5D0D-45E1-B6C3-117166CCE5AF}">
      <dgm:prSet/>
      <dgm:spPr/>
      <dgm:t>
        <a:bodyPr/>
        <a:lstStyle/>
        <a:p>
          <a:pPr rtl="1"/>
          <a:endParaRPr lang="ar-IQ"/>
        </a:p>
      </dgm:t>
    </dgm:pt>
    <dgm:pt modelId="{B3851672-9EA6-44FB-8CC2-1FEDC3F1F326}" type="sibTrans" cxnId="{F6969871-5D0D-45E1-B6C3-117166CCE5AF}">
      <dgm:prSet/>
      <dgm:spPr>
        <a:solidFill>
          <a:srgbClr val="00B0F0"/>
        </a:solidFill>
      </dgm:spPr>
      <dgm:t>
        <a:bodyPr/>
        <a:lstStyle/>
        <a:p>
          <a:pPr rtl="1"/>
          <a:endParaRPr lang="ar-IQ"/>
        </a:p>
      </dgm:t>
    </dgm:pt>
    <dgm:pt modelId="{7FC1B067-7EE1-430E-B484-441FB573EEA4}">
      <dgm:prSet phldrT="[نص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ar-IQ" sz="1800" b="1" dirty="0" smtClean="0">
              <a:solidFill>
                <a:schemeClr val="tx1"/>
              </a:solidFill>
            </a:rPr>
            <a:t>تمييز العربون عن الشرط الجزائي :</a:t>
          </a:r>
        </a:p>
        <a:p>
          <a:pPr rtl="1"/>
          <a:r>
            <a:rPr lang="ar-IQ" sz="1800" b="1" dirty="0" smtClean="0">
              <a:solidFill>
                <a:schemeClr val="tx1"/>
              </a:solidFill>
            </a:rPr>
            <a:t>1- العربون جزاء للعدول أما الشرط الجزائي تعويض عن ضرر</a:t>
          </a:r>
        </a:p>
        <a:p>
          <a:pPr rtl="1"/>
          <a:r>
            <a:rPr lang="ar-IQ" sz="1800" b="1" dirty="0" smtClean="0">
              <a:solidFill>
                <a:schemeClr val="tx1"/>
              </a:solidFill>
            </a:rPr>
            <a:t>2- يدفع العربون كاملا للعاقد الأخر وان لم يحصل ضرر أما الشرط الجزائي فلا يحكم </a:t>
          </a:r>
          <a:r>
            <a:rPr lang="ar-IQ" sz="1800" b="1" dirty="0" err="1" smtClean="0">
              <a:solidFill>
                <a:schemeClr val="tx1"/>
              </a:solidFill>
            </a:rPr>
            <a:t>به</a:t>
          </a:r>
          <a:r>
            <a:rPr lang="ar-IQ" sz="1800" b="1" dirty="0" smtClean="0">
              <a:solidFill>
                <a:schemeClr val="tx1"/>
              </a:solidFill>
            </a:rPr>
            <a:t> إذا لم يصب الدائن ضرر</a:t>
          </a:r>
          <a:endParaRPr lang="ar-IQ" sz="1800" b="1" dirty="0">
            <a:solidFill>
              <a:schemeClr val="tx1"/>
            </a:solidFill>
          </a:endParaRPr>
        </a:p>
      </dgm:t>
    </dgm:pt>
    <dgm:pt modelId="{D433CA00-6FAA-478F-8919-C28258A771D1}" type="parTrans" cxnId="{E337FF2F-D435-4F18-9A25-BBCC8783960E}">
      <dgm:prSet/>
      <dgm:spPr/>
      <dgm:t>
        <a:bodyPr/>
        <a:lstStyle/>
        <a:p>
          <a:pPr rtl="1"/>
          <a:endParaRPr lang="ar-IQ"/>
        </a:p>
      </dgm:t>
    </dgm:pt>
    <dgm:pt modelId="{4607D47B-8137-4E31-9D62-44AAF542C82B}" type="sibTrans" cxnId="{E337FF2F-D435-4F18-9A25-BBCC8783960E}">
      <dgm:prSet/>
      <dgm:spPr>
        <a:solidFill>
          <a:srgbClr val="00B0F0"/>
        </a:solidFill>
      </dgm:spPr>
      <dgm:t>
        <a:bodyPr/>
        <a:lstStyle/>
        <a:p>
          <a:pPr rtl="1"/>
          <a:endParaRPr lang="ar-IQ"/>
        </a:p>
      </dgm:t>
    </dgm:pt>
    <dgm:pt modelId="{586529B9-F6B8-480E-9591-1C45C7E7BD6A}" type="pres">
      <dgm:prSet presAssocID="{57480319-70BA-4FD7-BC5C-C9C02A71501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F2CDD26-DF10-45F9-AAFB-CC1097C78B15}" type="pres">
      <dgm:prSet presAssocID="{5413BD04-1E3E-4379-BBBD-EF9850E038EE}" presName="centerShape" presStyleLbl="node0" presStyleIdx="0" presStyleCnt="1" custScaleX="224710" custScaleY="116991" custLinFactNeighborX="-1302" custLinFactNeighborY="-41821"/>
      <dgm:spPr/>
      <dgm:t>
        <a:bodyPr/>
        <a:lstStyle/>
        <a:p>
          <a:pPr rtl="1"/>
          <a:endParaRPr lang="ar-IQ"/>
        </a:p>
      </dgm:t>
    </dgm:pt>
    <dgm:pt modelId="{74EE92EC-23A4-4137-BE6E-7893CF4B4CBD}" type="pres">
      <dgm:prSet presAssocID="{782003BA-7076-41CC-90AB-01974A228D87}" presName="node" presStyleLbl="node1" presStyleIdx="0" presStyleCnt="2" custAng="20996511" custScaleX="317318" custScaleY="183720" custRadScaleRad="134412" custRadScaleInc="18447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B6EC245-17E2-4F93-8008-E34873F316C1}" type="pres">
      <dgm:prSet presAssocID="{782003BA-7076-41CC-90AB-01974A228D87}" presName="dummy" presStyleCnt="0"/>
      <dgm:spPr/>
    </dgm:pt>
    <dgm:pt modelId="{90F41834-F8B9-4A2E-AA18-284BD9F1E8A0}" type="pres">
      <dgm:prSet presAssocID="{B3851672-9EA6-44FB-8CC2-1FEDC3F1F326}" presName="sibTrans" presStyleLbl="sibTrans2D1" presStyleIdx="0" presStyleCnt="2" custScaleX="133693" custScaleY="119915" custLinFactNeighborX="-1126" custLinFactNeighborY="-23620"/>
      <dgm:spPr/>
      <dgm:t>
        <a:bodyPr/>
        <a:lstStyle/>
        <a:p>
          <a:pPr rtl="1"/>
          <a:endParaRPr lang="ar-IQ"/>
        </a:p>
      </dgm:t>
    </dgm:pt>
    <dgm:pt modelId="{C821B787-97D2-4290-97BE-DE3087F1AEF3}" type="pres">
      <dgm:prSet presAssocID="{7FC1B067-7EE1-430E-B484-441FB573EEA4}" presName="node" presStyleLbl="node1" presStyleIdx="1" presStyleCnt="2" custAng="364132" custScaleX="319448" custScaleY="193766" custRadScaleRad="119163" custRadScaleInc="10928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97F4837-58B7-4888-8F2C-25776ADF28FF}" type="pres">
      <dgm:prSet presAssocID="{7FC1B067-7EE1-430E-B484-441FB573EEA4}" presName="dummy" presStyleCnt="0"/>
      <dgm:spPr/>
    </dgm:pt>
    <dgm:pt modelId="{E63DBD2D-4531-489E-A0E6-2C1A50A99009}" type="pres">
      <dgm:prSet presAssocID="{4607D47B-8137-4E31-9D62-44AAF542C82B}" presName="sibTrans" presStyleLbl="sibTrans2D1" presStyleIdx="1" presStyleCnt="2" custScaleX="126581" custLinFactNeighborX="-484" custLinFactNeighborY="-29999"/>
      <dgm:spPr/>
      <dgm:t>
        <a:bodyPr/>
        <a:lstStyle/>
        <a:p>
          <a:pPr rtl="1"/>
          <a:endParaRPr lang="ar-IQ"/>
        </a:p>
      </dgm:t>
    </dgm:pt>
  </dgm:ptLst>
  <dgm:cxnLst>
    <dgm:cxn modelId="{53AF58F4-D57C-49D7-A05D-4C5CBC5F841E}" type="presOf" srcId="{7FC1B067-7EE1-430E-B484-441FB573EEA4}" destId="{C821B787-97D2-4290-97BE-DE3087F1AEF3}" srcOrd="0" destOrd="0" presId="urn:microsoft.com/office/officeart/2005/8/layout/radial6"/>
    <dgm:cxn modelId="{54F425D3-7E26-41AE-84B6-E6CB3E4DC7FC}" type="presOf" srcId="{B3851672-9EA6-44FB-8CC2-1FEDC3F1F326}" destId="{90F41834-F8B9-4A2E-AA18-284BD9F1E8A0}" srcOrd="0" destOrd="0" presId="urn:microsoft.com/office/officeart/2005/8/layout/radial6"/>
    <dgm:cxn modelId="{E4619294-7D84-41DA-BB4A-BB4E02E792BF}" type="presOf" srcId="{57480319-70BA-4FD7-BC5C-C9C02A715019}" destId="{586529B9-F6B8-480E-9591-1C45C7E7BD6A}" srcOrd="0" destOrd="0" presId="urn:microsoft.com/office/officeart/2005/8/layout/radial6"/>
    <dgm:cxn modelId="{7DA91329-3033-4067-9D32-BAA5CB3E3AD2}" type="presOf" srcId="{5413BD04-1E3E-4379-BBBD-EF9850E038EE}" destId="{5F2CDD26-DF10-45F9-AAFB-CC1097C78B15}" srcOrd="0" destOrd="0" presId="urn:microsoft.com/office/officeart/2005/8/layout/radial6"/>
    <dgm:cxn modelId="{734FB554-4C8E-426D-B15B-800106F28AE8}" type="presOf" srcId="{782003BA-7076-41CC-90AB-01974A228D87}" destId="{74EE92EC-23A4-4137-BE6E-7893CF4B4CBD}" srcOrd="0" destOrd="0" presId="urn:microsoft.com/office/officeart/2005/8/layout/radial6"/>
    <dgm:cxn modelId="{F6969871-5D0D-45E1-B6C3-117166CCE5AF}" srcId="{5413BD04-1E3E-4379-BBBD-EF9850E038EE}" destId="{782003BA-7076-41CC-90AB-01974A228D87}" srcOrd="0" destOrd="0" parTransId="{9ED93612-DD4D-46DB-9BBF-DA26F7576E08}" sibTransId="{B3851672-9EA6-44FB-8CC2-1FEDC3F1F326}"/>
    <dgm:cxn modelId="{E337FF2F-D435-4F18-9A25-BBCC8783960E}" srcId="{5413BD04-1E3E-4379-BBBD-EF9850E038EE}" destId="{7FC1B067-7EE1-430E-B484-441FB573EEA4}" srcOrd="1" destOrd="0" parTransId="{D433CA00-6FAA-478F-8919-C28258A771D1}" sibTransId="{4607D47B-8137-4E31-9D62-44AAF542C82B}"/>
    <dgm:cxn modelId="{EAB72877-682E-44BD-8E19-31C1ACB6C5F3}" type="presOf" srcId="{4607D47B-8137-4E31-9D62-44AAF542C82B}" destId="{E63DBD2D-4531-489E-A0E6-2C1A50A99009}" srcOrd="0" destOrd="0" presId="urn:microsoft.com/office/officeart/2005/8/layout/radial6"/>
    <dgm:cxn modelId="{56766F63-5E29-443B-A258-8CC305525592}" srcId="{57480319-70BA-4FD7-BC5C-C9C02A715019}" destId="{5413BD04-1E3E-4379-BBBD-EF9850E038EE}" srcOrd="0" destOrd="0" parTransId="{AD81D196-B499-462F-9EB0-D6C6591E8706}" sibTransId="{F8C4A925-77A4-496F-BFBD-9AE761C885E0}"/>
    <dgm:cxn modelId="{50DC03F2-4962-4682-B295-1850AE7992F7}" type="presParOf" srcId="{586529B9-F6B8-480E-9591-1C45C7E7BD6A}" destId="{5F2CDD26-DF10-45F9-AAFB-CC1097C78B15}" srcOrd="0" destOrd="0" presId="urn:microsoft.com/office/officeart/2005/8/layout/radial6"/>
    <dgm:cxn modelId="{040F33FC-B7DF-4E75-8867-294DF0D5E22A}" type="presParOf" srcId="{586529B9-F6B8-480E-9591-1C45C7E7BD6A}" destId="{74EE92EC-23A4-4137-BE6E-7893CF4B4CBD}" srcOrd="1" destOrd="0" presId="urn:microsoft.com/office/officeart/2005/8/layout/radial6"/>
    <dgm:cxn modelId="{B51287BE-3370-4A48-86AD-7FB586AFF5B6}" type="presParOf" srcId="{586529B9-F6B8-480E-9591-1C45C7E7BD6A}" destId="{AB6EC245-17E2-4F93-8008-E34873F316C1}" srcOrd="2" destOrd="0" presId="urn:microsoft.com/office/officeart/2005/8/layout/radial6"/>
    <dgm:cxn modelId="{BB566852-BC1B-4972-AF53-0B1B5C6A8CC1}" type="presParOf" srcId="{586529B9-F6B8-480E-9591-1C45C7E7BD6A}" destId="{90F41834-F8B9-4A2E-AA18-284BD9F1E8A0}" srcOrd="3" destOrd="0" presId="urn:microsoft.com/office/officeart/2005/8/layout/radial6"/>
    <dgm:cxn modelId="{413E8A02-0605-4E7A-BD4E-2B62528CD06B}" type="presParOf" srcId="{586529B9-F6B8-480E-9591-1C45C7E7BD6A}" destId="{C821B787-97D2-4290-97BE-DE3087F1AEF3}" srcOrd="4" destOrd="0" presId="urn:microsoft.com/office/officeart/2005/8/layout/radial6"/>
    <dgm:cxn modelId="{F5FCABDD-22C0-41BE-8611-AF8BAF3FDE4C}" type="presParOf" srcId="{586529B9-F6B8-480E-9591-1C45C7E7BD6A}" destId="{997F4837-58B7-4888-8F2C-25776ADF28FF}" srcOrd="5" destOrd="0" presId="urn:microsoft.com/office/officeart/2005/8/layout/radial6"/>
    <dgm:cxn modelId="{C2936F9F-FB77-40BD-B497-E49C7EBE87C0}" type="presParOf" srcId="{586529B9-F6B8-480E-9591-1C45C7E7BD6A}" destId="{E63DBD2D-4531-489E-A0E6-2C1A50A99009}" srcOrd="6" destOrd="0" presId="urn:microsoft.com/office/officeart/2005/8/layout/radial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D4FBFF-61E5-4434-8350-B85205F492C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91D1D1C-5931-4CA8-AC5E-AD4B523EFF3B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آثار التعاقد بالنيابة :</a:t>
          </a:r>
          <a:endParaRPr lang="ar-IQ" sz="1800" dirty="0">
            <a:solidFill>
              <a:schemeClr val="tx1"/>
            </a:solidFill>
          </a:endParaRPr>
        </a:p>
      </dgm:t>
    </dgm:pt>
    <dgm:pt modelId="{F24833EE-683F-490C-AF48-E268C2732D5E}" type="parTrans" cxnId="{0F7119C0-EC22-46FE-A1E0-C0C774CA74FB}">
      <dgm:prSet/>
      <dgm:spPr/>
      <dgm:t>
        <a:bodyPr/>
        <a:lstStyle/>
        <a:p>
          <a:pPr rtl="1"/>
          <a:endParaRPr lang="ar-IQ"/>
        </a:p>
      </dgm:t>
    </dgm:pt>
    <dgm:pt modelId="{393D3A6E-8ED5-44B0-9E78-BF009C3E1BEA}" type="sibTrans" cxnId="{0F7119C0-EC22-46FE-A1E0-C0C774CA74FB}">
      <dgm:prSet/>
      <dgm:spPr/>
      <dgm:t>
        <a:bodyPr/>
        <a:lstStyle/>
        <a:p>
          <a:pPr rtl="1"/>
          <a:endParaRPr lang="ar-IQ"/>
        </a:p>
      </dgm:t>
    </dgm:pt>
    <dgm:pt modelId="{AC8462C0-B706-4F01-9CD5-5B18D98CD8FF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العلاقة بين النائب والغير </a:t>
          </a:r>
          <a:endParaRPr lang="ar-IQ" sz="1800" dirty="0">
            <a:solidFill>
              <a:schemeClr val="tx1"/>
            </a:solidFill>
          </a:endParaRPr>
        </a:p>
      </dgm:t>
    </dgm:pt>
    <dgm:pt modelId="{B34E9FF6-6164-43CE-A63E-5C040DF42A13}" type="parTrans" cxnId="{BFAF0D65-EA90-4CD6-A10E-2970B5944C8D}">
      <dgm:prSet/>
      <dgm:spPr/>
      <dgm:t>
        <a:bodyPr/>
        <a:lstStyle/>
        <a:p>
          <a:pPr rtl="1"/>
          <a:endParaRPr lang="ar-IQ"/>
        </a:p>
      </dgm:t>
    </dgm:pt>
    <dgm:pt modelId="{568DD886-AD0D-4C77-B043-62EAD9072964}" type="sibTrans" cxnId="{BFAF0D65-EA90-4CD6-A10E-2970B5944C8D}">
      <dgm:prSet/>
      <dgm:spPr/>
      <dgm:t>
        <a:bodyPr/>
        <a:lstStyle/>
        <a:p>
          <a:pPr rtl="1"/>
          <a:endParaRPr lang="ar-IQ"/>
        </a:p>
      </dgm:t>
    </dgm:pt>
    <dgm:pt modelId="{3D4E91E2-7A57-463C-890E-A51B88D391A9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العلاقة بين الأصيل والغير:تنشأ بينهما علاقة مباشرة </a:t>
          </a:r>
          <a:endParaRPr lang="ar-IQ" sz="1800" dirty="0">
            <a:solidFill>
              <a:schemeClr val="tx1"/>
            </a:solidFill>
          </a:endParaRPr>
        </a:p>
      </dgm:t>
    </dgm:pt>
    <dgm:pt modelId="{50FCF6B3-08D3-4CFC-9B98-78CD42BC8661}" type="parTrans" cxnId="{9F95ED80-B7A5-465F-A474-FE75E15B55F1}">
      <dgm:prSet/>
      <dgm:spPr/>
      <dgm:t>
        <a:bodyPr/>
        <a:lstStyle/>
        <a:p>
          <a:pPr rtl="1"/>
          <a:endParaRPr lang="ar-IQ"/>
        </a:p>
      </dgm:t>
    </dgm:pt>
    <dgm:pt modelId="{BE74C11F-87BD-4789-A879-8AC43B6437D4}" type="sibTrans" cxnId="{9F95ED80-B7A5-465F-A474-FE75E15B55F1}">
      <dgm:prSet/>
      <dgm:spPr/>
      <dgm:t>
        <a:bodyPr/>
        <a:lstStyle/>
        <a:p>
          <a:pPr rtl="1"/>
          <a:endParaRPr lang="ar-IQ"/>
        </a:p>
      </dgm:t>
    </dgm:pt>
    <dgm:pt modelId="{429D9166-06C1-4F83-954D-5A3CF74DFE77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شروط التعاقد بالنيابة :</a:t>
          </a:r>
        </a:p>
        <a:p>
          <a:pPr rtl="1"/>
          <a:r>
            <a:rPr lang="ar-IQ" sz="1800" dirty="0" smtClean="0">
              <a:solidFill>
                <a:schemeClr val="tx1"/>
              </a:solidFill>
            </a:rPr>
            <a:t>1- أن يعبر عن إرادته لا إرادة الأصيل ( التعاقد بنائب هل تعاقد بين حاضرين أم بين غائبين )</a:t>
          </a:r>
          <a:endParaRPr lang="ar-IQ" sz="1800" dirty="0">
            <a:solidFill>
              <a:schemeClr val="tx1"/>
            </a:solidFill>
          </a:endParaRPr>
        </a:p>
      </dgm:t>
    </dgm:pt>
    <dgm:pt modelId="{2F6649C2-5ECF-45D7-9F8F-A791BB622B89}" type="parTrans" cxnId="{0CAAFA3F-5710-4B5A-8385-C44D0CBF8F57}">
      <dgm:prSet/>
      <dgm:spPr/>
      <dgm:t>
        <a:bodyPr/>
        <a:lstStyle/>
        <a:p>
          <a:pPr rtl="1"/>
          <a:endParaRPr lang="ar-IQ"/>
        </a:p>
      </dgm:t>
    </dgm:pt>
    <dgm:pt modelId="{4C592938-620E-48D9-9589-15B15A162487}" type="sibTrans" cxnId="{0CAAFA3F-5710-4B5A-8385-C44D0CBF8F57}">
      <dgm:prSet/>
      <dgm:spPr/>
      <dgm:t>
        <a:bodyPr/>
        <a:lstStyle/>
        <a:p>
          <a:pPr rtl="1"/>
          <a:endParaRPr lang="ar-IQ"/>
        </a:p>
      </dgm:t>
    </dgm:pt>
    <dgm:pt modelId="{4FCFA883-63F8-4EE0-9093-9DCBBEAC1447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2- أن يتعامل النائب بأسم الأصيل</a:t>
          </a:r>
          <a:endParaRPr lang="ar-IQ" sz="1800" dirty="0">
            <a:solidFill>
              <a:schemeClr val="tx1"/>
            </a:solidFill>
          </a:endParaRPr>
        </a:p>
      </dgm:t>
    </dgm:pt>
    <dgm:pt modelId="{C84FCD4B-ED32-4576-B99E-C774DFDB0787}" type="parTrans" cxnId="{A731853E-CB9C-448E-A11A-4D22CA9C681B}">
      <dgm:prSet/>
      <dgm:spPr/>
      <dgm:t>
        <a:bodyPr/>
        <a:lstStyle/>
        <a:p>
          <a:pPr rtl="1"/>
          <a:endParaRPr lang="ar-IQ"/>
        </a:p>
      </dgm:t>
    </dgm:pt>
    <dgm:pt modelId="{E4CF2632-E7CA-408A-887B-AB7977076B5D}" type="sibTrans" cxnId="{A731853E-CB9C-448E-A11A-4D22CA9C681B}">
      <dgm:prSet/>
      <dgm:spPr/>
      <dgm:t>
        <a:bodyPr/>
        <a:lstStyle/>
        <a:p>
          <a:pPr rtl="1"/>
          <a:endParaRPr lang="ar-IQ"/>
        </a:p>
      </dgm:t>
    </dgm:pt>
    <dgm:pt modelId="{A7F91AC3-D9EE-4893-A4DF-9ABB3642FB20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3- أن يتعامل في حدود السلطات المحددة له ,</a:t>
          </a:r>
          <a:endParaRPr lang="ar-IQ" sz="1800" dirty="0">
            <a:solidFill>
              <a:schemeClr val="tx1"/>
            </a:solidFill>
          </a:endParaRPr>
        </a:p>
      </dgm:t>
    </dgm:pt>
    <dgm:pt modelId="{AF504175-0D89-44E5-AB05-B2DEDE58BA87}" type="parTrans" cxnId="{05804C59-217F-46DE-A652-C6996332B14F}">
      <dgm:prSet/>
      <dgm:spPr/>
      <dgm:t>
        <a:bodyPr/>
        <a:lstStyle/>
        <a:p>
          <a:pPr rtl="1"/>
          <a:endParaRPr lang="ar-IQ"/>
        </a:p>
      </dgm:t>
    </dgm:pt>
    <dgm:pt modelId="{598A55C9-BC42-4AF7-96BF-4E8AE3052691}" type="sibTrans" cxnId="{05804C59-217F-46DE-A652-C6996332B14F}">
      <dgm:prSet/>
      <dgm:spPr/>
      <dgm:t>
        <a:bodyPr/>
        <a:lstStyle/>
        <a:p>
          <a:pPr rtl="1"/>
          <a:endParaRPr lang="ar-IQ"/>
        </a:p>
      </dgm:t>
    </dgm:pt>
    <dgm:pt modelId="{9547E346-9F66-4791-8F21-F88229D49462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أنواع النيابة :</a:t>
          </a:r>
          <a:endParaRPr lang="ar-IQ" sz="1800" dirty="0">
            <a:solidFill>
              <a:schemeClr val="tx1"/>
            </a:solidFill>
          </a:endParaRPr>
        </a:p>
      </dgm:t>
    </dgm:pt>
    <dgm:pt modelId="{EF6B44D2-4122-47B7-98D3-2C282EA89E49}" type="parTrans" cxnId="{B69A853C-C24E-48B1-A2F7-5257E1ABEAAF}">
      <dgm:prSet/>
      <dgm:spPr/>
      <dgm:t>
        <a:bodyPr/>
        <a:lstStyle/>
        <a:p>
          <a:pPr rtl="1"/>
          <a:endParaRPr lang="ar-IQ"/>
        </a:p>
      </dgm:t>
    </dgm:pt>
    <dgm:pt modelId="{D91275D9-F650-43B8-8B0F-9F27254D0BDB}" type="sibTrans" cxnId="{B69A853C-C24E-48B1-A2F7-5257E1ABEAAF}">
      <dgm:prSet/>
      <dgm:spPr/>
      <dgm:t>
        <a:bodyPr/>
        <a:lstStyle/>
        <a:p>
          <a:pPr rtl="1"/>
          <a:endParaRPr lang="ar-IQ"/>
        </a:p>
      </dgm:t>
    </dgm:pt>
    <dgm:pt modelId="{C135686F-35E4-4019-9504-5264D6830C03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1- النيابة الاتفاقية : تحدد سلطات النائب في هذه النيابة بناءاً على أتفاق بين الأصيل والنائب  مثل عقد الوكالة</a:t>
          </a:r>
          <a:endParaRPr lang="ar-IQ" sz="1800" dirty="0">
            <a:solidFill>
              <a:schemeClr val="tx1"/>
            </a:solidFill>
          </a:endParaRPr>
        </a:p>
      </dgm:t>
    </dgm:pt>
    <dgm:pt modelId="{F7D50647-39D5-49BE-8E7B-E308B1C63B9B}" type="parTrans" cxnId="{FCBA0F40-909B-4EDB-A32A-94D000992C57}">
      <dgm:prSet/>
      <dgm:spPr/>
      <dgm:t>
        <a:bodyPr/>
        <a:lstStyle/>
        <a:p>
          <a:pPr rtl="1"/>
          <a:endParaRPr lang="ar-IQ"/>
        </a:p>
      </dgm:t>
    </dgm:pt>
    <dgm:pt modelId="{FD1B3E81-1FF3-4F30-B847-54887CA3A1EC}" type="sibTrans" cxnId="{FCBA0F40-909B-4EDB-A32A-94D000992C57}">
      <dgm:prSet/>
      <dgm:spPr/>
      <dgm:t>
        <a:bodyPr/>
        <a:lstStyle/>
        <a:p>
          <a:pPr rtl="1"/>
          <a:endParaRPr lang="ar-IQ"/>
        </a:p>
      </dgm:t>
    </dgm:pt>
    <dgm:pt modelId="{B3EC756F-752B-4695-8F6D-5058484B519E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3- النيابة القضائية : يعين النائب هنا بحكم قضائي وترجع في أحكامها للنيابة القانونية </a:t>
          </a:r>
          <a:endParaRPr lang="ar-IQ" sz="1800" dirty="0">
            <a:solidFill>
              <a:schemeClr val="tx1"/>
            </a:solidFill>
          </a:endParaRPr>
        </a:p>
      </dgm:t>
    </dgm:pt>
    <dgm:pt modelId="{E6AE21DB-F15C-4107-9AEB-AF644529C987}" type="parTrans" cxnId="{C42B9DB6-B211-455C-A0DD-1F1B2CC8F054}">
      <dgm:prSet/>
      <dgm:spPr/>
      <dgm:t>
        <a:bodyPr/>
        <a:lstStyle/>
        <a:p>
          <a:pPr rtl="1"/>
          <a:endParaRPr lang="ar-IQ"/>
        </a:p>
      </dgm:t>
    </dgm:pt>
    <dgm:pt modelId="{4473F16C-43A4-456B-A591-2636329AF976}" type="sibTrans" cxnId="{C42B9DB6-B211-455C-A0DD-1F1B2CC8F054}">
      <dgm:prSet/>
      <dgm:spPr/>
      <dgm:t>
        <a:bodyPr/>
        <a:lstStyle/>
        <a:p>
          <a:pPr rtl="1"/>
          <a:endParaRPr lang="ar-IQ"/>
        </a:p>
      </dgm:t>
    </dgm:pt>
    <dgm:pt modelId="{AD3B8632-38E3-4CD8-9F35-D650067E497E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2-النيابة القانونية : تحدد سلطات النائب هنا بمقتضى نص في القانون كالولي والوصي</a:t>
          </a:r>
          <a:endParaRPr lang="ar-IQ" sz="1800" dirty="0">
            <a:solidFill>
              <a:schemeClr val="tx1"/>
            </a:solidFill>
          </a:endParaRPr>
        </a:p>
      </dgm:t>
    </dgm:pt>
    <dgm:pt modelId="{4CD6C4D4-5785-4586-9ECF-689B08BBC503}" type="parTrans" cxnId="{57DC6DFF-C7F7-48FC-A68F-052BF945FDBA}">
      <dgm:prSet/>
      <dgm:spPr/>
      <dgm:t>
        <a:bodyPr/>
        <a:lstStyle/>
        <a:p>
          <a:pPr rtl="1"/>
          <a:endParaRPr lang="ar-IQ"/>
        </a:p>
      </dgm:t>
    </dgm:pt>
    <dgm:pt modelId="{72151933-D0C2-4326-B926-33B63ED7E4DD}" type="sibTrans" cxnId="{57DC6DFF-C7F7-48FC-A68F-052BF945FDBA}">
      <dgm:prSet/>
      <dgm:spPr/>
      <dgm:t>
        <a:bodyPr/>
        <a:lstStyle/>
        <a:p>
          <a:pPr rtl="1"/>
          <a:endParaRPr lang="ar-IQ"/>
        </a:p>
      </dgm:t>
    </dgm:pt>
    <dgm:pt modelId="{995D9949-8924-434F-A93A-11B072E49DE7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الاستثناء: </a:t>
          </a:r>
          <a:r>
            <a:rPr lang="ar-IQ" sz="1800" dirty="0" err="1" smtClean="0">
              <a:solidFill>
                <a:schemeClr val="tx1"/>
              </a:solidFill>
            </a:rPr>
            <a:t>أ</a:t>
          </a:r>
          <a:r>
            <a:rPr lang="ar-IQ" sz="1800" dirty="0" smtClean="0">
              <a:solidFill>
                <a:schemeClr val="tx1"/>
              </a:solidFill>
            </a:rPr>
            <a:t>- إذا كانت الظروف تفترض علم الغير بوجود النيابة</a:t>
          </a:r>
          <a:endParaRPr lang="ar-IQ" sz="1800" dirty="0">
            <a:solidFill>
              <a:schemeClr val="tx1"/>
            </a:solidFill>
          </a:endParaRPr>
        </a:p>
      </dgm:t>
    </dgm:pt>
    <dgm:pt modelId="{AF175EC1-86C3-42E4-B512-AC0EC968C99A}" type="parTrans" cxnId="{689D121E-AE09-4530-BFB5-5A429A330FB7}">
      <dgm:prSet/>
      <dgm:spPr/>
      <dgm:t>
        <a:bodyPr/>
        <a:lstStyle/>
        <a:p>
          <a:pPr rtl="1"/>
          <a:endParaRPr lang="ar-IQ"/>
        </a:p>
      </dgm:t>
    </dgm:pt>
    <dgm:pt modelId="{168D1AB9-9DAE-4292-A186-748B3A52BF30}" type="sibTrans" cxnId="{689D121E-AE09-4530-BFB5-5A429A330FB7}">
      <dgm:prSet/>
      <dgm:spPr/>
      <dgm:t>
        <a:bodyPr/>
        <a:lstStyle/>
        <a:p>
          <a:pPr rtl="1"/>
          <a:endParaRPr lang="ar-IQ"/>
        </a:p>
      </dgm:t>
    </dgm:pt>
    <dgm:pt modelId="{4EFF5A16-1B26-4142-9ACC-89BAE5DB8E4C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ب- إذا كان من تعاقد مع النائب يستوي </a:t>
          </a:r>
          <a:r>
            <a:rPr lang="ar-IQ" sz="1800" smtClean="0">
              <a:solidFill>
                <a:schemeClr val="tx1"/>
              </a:solidFill>
            </a:rPr>
            <a:t>عنده   </a:t>
          </a:r>
          <a:endParaRPr lang="ar-IQ" sz="1800" dirty="0">
            <a:solidFill>
              <a:schemeClr val="tx1"/>
            </a:solidFill>
          </a:endParaRPr>
        </a:p>
      </dgm:t>
    </dgm:pt>
    <dgm:pt modelId="{11D1A5A6-EB9F-4A7C-9748-B9203BDAF641}" type="parTrans" cxnId="{8BBC9975-30CA-415B-95A5-0EACF89D9282}">
      <dgm:prSet/>
      <dgm:spPr/>
      <dgm:t>
        <a:bodyPr/>
        <a:lstStyle/>
        <a:p>
          <a:pPr rtl="1"/>
          <a:endParaRPr lang="ar-IQ"/>
        </a:p>
      </dgm:t>
    </dgm:pt>
    <dgm:pt modelId="{941AFFBC-0374-466C-BFD4-BEAE523DBDF0}" type="sibTrans" cxnId="{8BBC9975-30CA-415B-95A5-0EACF89D9282}">
      <dgm:prSet/>
      <dgm:spPr/>
      <dgm:t>
        <a:bodyPr/>
        <a:lstStyle/>
        <a:p>
          <a:pPr rtl="1"/>
          <a:endParaRPr lang="ar-IQ"/>
        </a:p>
      </dgm:t>
    </dgm:pt>
    <dgm:pt modelId="{BE90CB8D-FD8B-4062-B8CA-3E4E2BCB7DEA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الاستثناء :أ- الجهل وقت العقد بانقضاء النيابة </a:t>
          </a:r>
          <a:r>
            <a:rPr lang="ar-IQ" sz="1800" dirty="0" err="1" smtClean="0">
              <a:solidFill>
                <a:schemeClr val="tx1"/>
              </a:solidFill>
            </a:rPr>
            <a:t>ب</a:t>
          </a:r>
          <a:r>
            <a:rPr lang="ar-IQ" sz="1800" dirty="0" smtClean="0">
              <a:solidFill>
                <a:schemeClr val="tx1"/>
              </a:solidFill>
            </a:rPr>
            <a:t>- استحالة أخطار الموكل بالاضطرار  إلى الخروج عن الوكالة</a:t>
          </a:r>
          <a:endParaRPr lang="ar-IQ" sz="1800" dirty="0">
            <a:solidFill>
              <a:schemeClr val="tx1"/>
            </a:solidFill>
          </a:endParaRPr>
        </a:p>
      </dgm:t>
    </dgm:pt>
    <dgm:pt modelId="{E81D1387-B2AB-4B2B-8490-0C29B27612B6}" type="parTrans" cxnId="{2E111CCF-C8A8-403D-B3B6-50E09ECF8372}">
      <dgm:prSet/>
      <dgm:spPr/>
      <dgm:t>
        <a:bodyPr/>
        <a:lstStyle/>
        <a:p>
          <a:pPr rtl="1"/>
          <a:endParaRPr lang="ar-IQ"/>
        </a:p>
      </dgm:t>
    </dgm:pt>
    <dgm:pt modelId="{71B7F8D0-8BF7-4969-A986-2AC54EA9E009}" type="sibTrans" cxnId="{2E111CCF-C8A8-403D-B3B6-50E09ECF8372}">
      <dgm:prSet/>
      <dgm:spPr/>
      <dgm:t>
        <a:bodyPr/>
        <a:lstStyle/>
        <a:p>
          <a:pPr rtl="1"/>
          <a:endParaRPr lang="ar-IQ"/>
        </a:p>
      </dgm:t>
    </dgm:pt>
    <dgm:pt modelId="{5F8E2A1B-45B5-4FC2-922F-2B854701F724}">
      <dgm:prSet phldrT="[نص]" custT="1"/>
      <dgm:spPr>
        <a:solidFill>
          <a:srgbClr val="5DB4BD"/>
        </a:solidFill>
      </dgm:spPr>
      <dgm:t>
        <a:bodyPr/>
        <a:lstStyle/>
        <a:p>
          <a:pPr rtl="1"/>
          <a:endParaRPr lang="ar-IQ" sz="1800" dirty="0">
            <a:solidFill>
              <a:schemeClr val="tx1"/>
            </a:solidFill>
          </a:endParaRPr>
        </a:p>
      </dgm:t>
    </dgm:pt>
    <dgm:pt modelId="{307CDB81-5922-4E54-BF78-EB3BB40A42BD}" type="parTrans" cxnId="{E71137D3-359F-4861-A68E-CBBE3BFB53B7}">
      <dgm:prSet/>
      <dgm:spPr/>
      <dgm:t>
        <a:bodyPr/>
        <a:lstStyle/>
        <a:p>
          <a:pPr rtl="1"/>
          <a:endParaRPr lang="ar-IQ"/>
        </a:p>
      </dgm:t>
    </dgm:pt>
    <dgm:pt modelId="{ACA3F65C-C21E-457B-A035-75CB7A8A0667}" type="sibTrans" cxnId="{E71137D3-359F-4861-A68E-CBBE3BFB53B7}">
      <dgm:prSet/>
      <dgm:spPr/>
      <dgm:t>
        <a:bodyPr/>
        <a:lstStyle/>
        <a:p>
          <a:pPr rtl="1"/>
          <a:endParaRPr lang="ar-IQ"/>
        </a:p>
      </dgm:t>
    </dgm:pt>
    <dgm:pt modelId="{FD9A0ADC-E68C-4D54-88E4-DA3D1D724A69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لا تقوم بينهما أي آثار إلا إذا كلف الوكيل بتنفيذ الوكالة</a:t>
          </a:r>
          <a:endParaRPr lang="ar-IQ" sz="1800" dirty="0">
            <a:solidFill>
              <a:schemeClr val="tx1"/>
            </a:solidFill>
          </a:endParaRPr>
        </a:p>
      </dgm:t>
    </dgm:pt>
    <dgm:pt modelId="{E6DC829C-A763-42B3-8CF7-9E7F5D3D0E72}" type="parTrans" cxnId="{F02CDB04-EE86-487A-A789-E3BF857BF2AA}">
      <dgm:prSet/>
      <dgm:spPr/>
      <dgm:t>
        <a:bodyPr/>
        <a:lstStyle/>
        <a:p>
          <a:pPr rtl="1"/>
          <a:endParaRPr lang="ar-IQ"/>
        </a:p>
      </dgm:t>
    </dgm:pt>
    <dgm:pt modelId="{B0B512F6-8CC2-4C90-AB2E-BDDD94366A12}" type="sibTrans" cxnId="{F02CDB04-EE86-487A-A789-E3BF857BF2AA}">
      <dgm:prSet/>
      <dgm:spPr/>
      <dgm:t>
        <a:bodyPr/>
        <a:lstStyle/>
        <a:p>
          <a:pPr rtl="1"/>
          <a:endParaRPr lang="ar-IQ"/>
        </a:p>
      </dgm:t>
    </dgm:pt>
    <dgm:pt modelId="{2971AB1D-B5AC-4E89-8369-D5B44162BE3D}">
      <dgm:prSet phldrT="[نص]" custT="1"/>
      <dgm:spPr>
        <a:solidFill>
          <a:srgbClr val="5DB4BD"/>
        </a:solidFill>
      </dgm:spPr>
      <dgm:t>
        <a:bodyPr/>
        <a:lstStyle/>
        <a:p>
          <a:pPr rtl="1"/>
          <a:r>
            <a:rPr lang="ar-IQ" sz="1800" dirty="0" smtClean="0">
              <a:solidFill>
                <a:schemeClr val="tx1"/>
              </a:solidFill>
            </a:rPr>
            <a:t>العلاقة بين النائب والأصيل : يحكم هذه العلاقة مصدر النيابة</a:t>
          </a:r>
          <a:endParaRPr lang="ar-IQ" sz="1800" dirty="0">
            <a:solidFill>
              <a:schemeClr val="tx1"/>
            </a:solidFill>
          </a:endParaRPr>
        </a:p>
      </dgm:t>
    </dgm:pt>
    <dgm:pt modelId="{3B0A43A1-C641-4E0C-96E6-0A3B1BC7FB49}" type="parTrans" cxnId="{B1145162-F94A-4840-97D2-8A276AA6C382}">
      <dgm:prSet/>
      <dgm:spPr/>
      <dgm:t>
        <a:bodyPr/>
        <a:lstStyle/>
        <a:p>
          <a:pPr rtl="1"/>
          <a:endParaRPr lang="ar-IQ"/>
        </a:p>
      </dgm:t>
    </dgm:pt>
    <dgm:pt modelId="{F0C139F7-EB0B-4213-B381-51CCE43F6EC6}" type="sibTrans" cxnId="{B1145162-F94A-4840-97D2-8A276AA6C382}">
      <dgm:prSet/>
      <dgm:spPr/>
      <dgm:t>
        <a:bodyPr/>
        <a:lstStyle/>
        <a:p>
          <a:pPr rtl="1"/>
          <a:endParaRPr lang="ar-IQ"/>
        </a:p>
      </dgm:t>
    </dgm:pt>
    <dgm:pt modelId="{D2E1A621-302E-48FC-BEF2-A606A095CC15}" type="pres">
      <dgm:prSet presAssocID="{34D4FBFF-61E5-4434-8350-B85205F492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9459185-C081-4F2E-BEC5-39FDBF91ACB4}" type="pres">
      <dgm:prSet presAssocID="{C91D1D1C-5931-4CA8-AC5E-AD4B523EFF3B}" presName="node" presStyleLbl="node1" presStyleIdx="0" presStyleCnt="3" custScaleX="8533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55E995A-6E90-47E3-B77C-42F0D8F24E94}" type="pres">
      <dgm:prSet presAssocID="{393D3A6E-8ED5-44B0-9E78-BF009C3E1BEA}" presName="sibTrans" presStyleCnt="0"/>
      <dgm:spPr/>
    </dgm:pt>
    <dgm:pt modelId="{0B537208-A7C1-4B77-8881-2A594677D126}" type="pres">
      <dgm:prSet presAssocID="{429D9166-06C1-4F83-954D-5A3CF74DFE77}" presName="node" presStyleLbl="node1" presStyleIdx="1" presStyleCnt="3" custScaleX="14293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98D2C63-55EA-45F4-A18C-2F8E01C35F9D}" type="pres">
      <dgm:prSet presAssocID="{4C592938-620E-48D9-9589-15B15A162487}" presName="sibTrans" presStyleCnt="0"/>
      <dgm:spPr/>
    </dgm:pt>
    <dgm:pt modelId="{546633AD-681F-4544-9738-29FECB4F6E1B}" type="pres">
      <dgm:prSet presAssocID="{9547E346-9F66-4791-8F21-F88229D49462}" presName="node" presStyleLbl="node1" presStyleIdx="2" presStyleCnt="3" custScaleX="90579" custLinFactNeighborX="7616" custLinFactNeighborY="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1145162-F94A-4840-97D2-8A276AA6C382}" srcId="{C91D1D1C-5931-4CA8-AC5E-AD4B523EFF3B}" destId="{2971AB1D-B5AC-4E89-8369-D5B44162BE3D}" srcOrd="2" destOrd="0" parTransId="{3B0A43A1-C641-4E0C-96E6-0A3B1BC7FB49}" sibTransId="{F0C139F7-EB0B-4213-B381-51CCE43F6EC6}"/>
    <dgm:cxn modelId="{BFAF0D65-EA90-4CD6-A10E-2970B5944C8D}" srcId="{C91D1D1C-5931-4CA8-AC5E-AD4B523EFF3B}" destId="{AC8462C0-B706-4F01-9CD5-5B18D98CD8FF}" srcOrd="0" destOrd="0" parTransId="{B34E9FF6-6164-43CE-A63E-5C040DF42A13}" sibTransId="{568DD886-AD0D-4C77-B043-62EAD9072964}"/>
    <dgm:cxn modelId="{54DB85BF-981F-49D6-88BD-8556EFBD985B}" type="presOf" srcId="{C91D1D1C-5931-4CA8-AC5E-AD4B523EFF3B}" destId="{59459185-C081-4F2E-BEC5-39FDBF91ACB4}" srcOrd="0" destOrd="0" presId="urn:microsoft.com/office/officeart/2005/8/layout/hList6"/>
    <dgm:cxn modelId="{B2446624-AF56-40CC-A5A9-37C6725E48A5}" type="presOf" srcId="{C135686F-35E4-4019-9504-5264D6830C03}" destId="{546633AD-681F-4544-9738-29FECB4F6E1B}" srcOrd="0" destOrd="1" presId="urn:microsoft.com/office/officeart/2005/8/layout/hList6"/>
    <dgm:cxn modelId="{C42B9DB6-B211-455C-A0DD-1F1B2CC8F054}" srcId="{9547E346-9F66-4791-8F21-F88229D49462}" destId="{B3EC756F-752B-4695-8F6D-5058484B519E}" srcOrd="2" destOrd="0" parTransId="{E6AE21DB-F15C-4107-9AEB-AF644529C987}" sibTransId="{4473F16C-43A4-456B-A591-2636329AF976}"/>
    <dgm:cxn modelId="{1C31ECFB-4FB1-4F84-B0D9-3F8F064A0EEC}" type="presOf" srcId="{A7F91AC3-D9EE-4893-A4DF-9ABB3642FB20}" destId="{0B537208-A7C1-4B77-8881-2A594677D126}" srcOrd="0" destOrd="4" presId="urn:microsoft.com/office/officeart/2005/8/layout/hList6"/>
    <dgm:cxn modelId="{1072A96C-B20F-44C2-B023-E42FA039490A}" type="presOf" srcId="{AC8462C0-B706-4F01-9CD5-5B18D98CD8FF}" destId="{59459185-C081-4F2E-BEC5-39FDBF91ACB4}" srcOrd="0" destOrd="1" presId="urn:microsoft.com/office/officeart/2005/8/layout/hList6"/>
    <dgm:cxn modelId="{E71137D3-359F-4861-A68E-CBBE3BFB53B7}" srcId="{429D9166-06C1-4F83-954D-5A3CF74DFE77}" destId="{5F8E2A1B-45B5-4FC2-922F-2B854701F724}" srcOrd="5" destOrd="0" parTransId="{307CDB81-5922-4E54-BF78-EB3BB40A42BD}" sibTransId="{ACA3F65C-C21E-457B-A035-75CB7A8A0667}"/>
    <dgm:cxn modelId="{FCBA0F40-909B-4EDB-A32A-94D000992C57}" srcId="{9547E346-9F66-4791-8F21-F88229D49462}" destId="{C135686F-35E4-4019-9504-5264D6830C03}" srcOrd="0" destOrd="0" parTransId="{F7D50647-39D5-49BE-8E7B-E308B1C63B9B}" sibTransId="{FD1B3E81-1FF3-4F30-B847-54887CA3A1EC}"/>
    <dgm:cxn modelId="{EE75ACCE-E01B-48EF-B686-C65AB41DBCE2}" type="presOf" srcId="{9547E346-9F66-4791-8F21-F88229D49462}" destId="{546633AD-681F-4544-9738-29FECB4F6E1B}" srcOrd="0" destOrd="0" presId="urn:microsoft.com/office/officeart/2005/8/layout/hList6"/>
    <dgm:cxn modelId="{0F7119C0-EC22-46FE-A1E0-C0C774CA74FB}" srcId="{34D4FBFF-61E5-4434-8350-B85205F492C9}" destId="{C91D1D1C-5931-4CA8-AC5E-AD4B523EFF3B}" srcOrd="0" destOrd="0" parTransId="{F24833EE-683F-490C-AF48-E268C2732D5E}" sibTransId="{393D3A6E-8ED5-44B0-9E78-BF009C3E1BEA}"/>
    <dgm:cxn modelId="{2E111CCF-C8A8-403D-B3B6-50E09ECF8372}" srcId="{429D9166-06C1-4F83-954D-5A3CF74DFE77}" destId="{BE90CB8D-FD8B-4062-B8CA-3E4E2BCB7DEA}" srcOrd="4" destOrd="0" parTransId="{E81D1387-B2AB-4B2B-8490-0C29B27612B6}" sibTransId="{71B7F8D0-8BF7-4969-A986-2AC54EA9E009}"/>
    <dgm:cxn modelId="{853696FB-B777-4276-947E-E8FA541D547D}" type="presOf" srcId="{FD9A0ADC-E68C-4D54-88E4-DA3D1D724A69}" destId="{59459185-C081-4F2E-BEC5-39FDBF91ACB4}" srcOrd="0" destOrd="2" presId="urn:microsoft.com/office/officeart/2005/8/layout/hList6"/>
    <dgm:cxn modelId="{59771466-FCE7-48DD-ADE3-6A2A15B02575}" type="presOf" srcId="{3D4E91E2-7A57-463C-890E-A51B88D391A9}" destId="{59459185-C081-4F2E-BEC5-39FDBF91ACB4}" srcOrd="0" destOrd="4" presId="urn:microsoft.com/office/officeart/2005/8/layout/hList6"/>
    <dgm:cxn modelId="{57DC6DFF-C7F7-48FC-A68F-052BF945FDBA}" srcId="{9547E346-9F66-4791-8F21-F88229D49462}" destId="{AD3B8632-38E3-4CD8-9F35-D650067E497E}" srcOrd="1" destOrd="0" parTransId="{4CD6C4D4-5785-4586-9ECF-689B08BBC503}" sibTransId="{72151933-D0C2-4326-B926-33B63ED7E4DD}"/>
    <dgm:cxn modelId="{9F95ED80-B7A5-465F-A474-FE75E15B55F1}" srcId="{C91D1D1C-5931-4CA8-AC5E-AD4B523EFF3B}" destId="{3D4E91E2-7A57-463C-890E-A51B88D391A9}" srcOrd="3" destOrd="0" parTransId="{50FCF6B3-08D3-4CFC-9B98-78CD42BC8661}" sibTransId="{BE74C11F-87BD-4789-A879-8AC43B6437D4}"/>
    <dgm:cxn modelId="{F02CDB04-EE86-487A-A789-E3BF857BF2AA}" srcId="{C91D1D1C-5931-4CA8-AC5E-AD4B523EFF3B}" destId="{FD9A0ADC-E68C-4D54-88E4-DA3D1D724A69}" srcOrd="1" destOrd="0" parTransId="{E6DC829C-A763-42B3-8CF7-9E7F5D3D0E72}" sibTransId="{B0B512F6-8CC2-4C90-AB2E-BDDD94366A12}"/>
    <dgm:cxn modelId="{B2F06903-3464-442D-9896-52443AC225D5}" type="presOf" srcId="{4FCFA883-63F8-4EE0-9093-9DCBBEAC1447}" destId="{0B537208-A7C1-4B77-8881-2A594677D126}" srcOrd="0" destOrd="1" presId="urn:microsoft.com/office/officeart/2005/8/layout/hList6"/>
    <dgm:cxn modelId="{0D5B6E96-B754-4F17-A183-0F31B90AEADE}" type="presOf" srcId="{995D9949-8924-434F-A93A-11B072E49DE7}" destId="{0B537208-A7C1-4B77-8881-2A594677D126}" srcOrd="0" destOrd="2" presId="urn:microsoft.com/office/officeart/2005/8/layout/hList6"/>
    <dgm:cxn modelId="{B69A853C-C24E-48B1-A2F7-5257E1ABEAAF}" srcId="{34D4FBFF-61E5-4434-8350-B85205F492C9}" destId="{9547E346-9F66-4791-8F21-F88229D49462}" srcOrd="2" destOrd="0" parTransId="{EF6B44D2-4122-47B7-98D3-2C282EA89E49}" sibTransId="{D91275D9-F650-43B8-8B0F-9F27254D0BDB}"/>
    <dgm:cxn modelId="{15A183ED-7CB3-42B5-8EDF-7EC6CF0B6642}" type="presOf" srcId="{AD3B8632-38E3-4CD8-9F35-D650067E497E}" destId="{546633AD-681F-4544-9738-29FECB4F6E1B}" srcOrd="0" destOrd="2" presId="urn:microsoft.com/office/officeart/2005/8/layout/hList6"/>
    <dgm:cxn modelId="{689D121E-AE09-4530-BFB5-5A429A330FB7}" srcId="{429D9166-06C1-4F83-954D-5A3CF74DFE77}" destId="{995D9949-8924-434F-A93A-11B072E49DE7}" srcOrd="1" destOrd="0" parTransId="{AF175EC1-86C3-42E4-B512-AC0EC968C99A}" sibTransId="{168D1AB9-9DAE-4292-A186-748B3A52BF30}"/>
    <dgm:cxn modelId="{C66195B6-87E8-445F-8933-655327B69BAE}" type="presOf" srcId="{34D4FBFF-61E5-4434-8350-B85205F492C9}" destId="{D2E1A621-302E-48FC-BEF2-A606A095CC15}" srcOrd="0" destOrd="0" presId="urn:microsoft.com/office/officeart/2005/8/layout/hList6"/>
    <dgm:cxn modelId="{A731853E-CB9C-448E-A11A-4D22CA9C681B}" srcId="{429D9166-06C1-4F83-954D-5A3CF74DFE77}" destId="{4FCFA883-63F8-4EE0-9093-9DCBBEAC1447}" srcOrd="0" destOrd="0" parTransId="{C84FCD4B-ED32-4576-B99E-C774DFDB0787}" sibTransId="{E4CF2632-E7CA-408A-887B-AB7977076B5D}"/>
    <dgm:cxn modelId="{B5137DFE-F5EA-40AF-9A03-A8EBF707D977}" type="presOf" srcId="{429D9166-06C1-4F83-954D-5A3CF74DFE77}" destId="{0B537208-A7C1-4B77-8881-2A594677D126}" srcOrd="0" destOrd="0" presId="urn:microsoft.com/office/officeart/2005/8/layout/hList6"/>
    <dgm:cxn modelId="{BF33CEB8-1620-466C-96B3-CF2D37CC5D93}" type="presOf" srcId="{5F8E2A1B-45B5-4FC2-922F-2B854701F724}" destId="{0B537208-A7C1-4B77-8881-2A594677D126}" srcOrd="0" destOrd="6" presId="urn:microsoft.com/office/officeart/2005/8/layout/hList6"/>
    <dgm:cxn modelId="{A2316418-F15F-49CB-97C0-330E97C6BAEF}" type="presOf" srcId="{BE90CB8D-FD8B-4062-B8CA-3E4E2BCB7DEA}" destId="{0B537208-A7C1-4B77-8881-2A594677D126}" srcOrd="0" destOrd="5" presId="urn:microsoft.com/office/officeart/2005/8/layout/hList6"/>
    <dgm:cxn modelId="{4CE2CE95-D2F2-4B39-B19F-DFAE33DF2550}" type="presOf" srcId="{4EFF5A16-1B26-4142-9ACC-89BAE5DB8E4C}" destId="{0B537208-A7C1-4B77-8881-2A594677D126}" srcOrd="0" destOrd="3" presId="urn:microsoft.com/office/officeart/2005/8/layout/hList6"/>
    <dgm:cxn modelId="{0CAAFA3F-5710-4B5A-8385-C44D0CBF8F57}" srcId="{34D4FBFF-61E5-4434-8350-B85205F492C9}" destId="{429D9166-06C1-4F83-954D-5A3CF74DFE77}" srcOrd="1" destOrd="0" parTransId="{2F6649C2-5ECF-45D7-9F8F-A791BB622B89}" sibTransId="{4C592938-620E-48D9-9589-15B15A162487}"/>
    <dgm:cxn modelId="{05804C59-217F-46DE-A652-C6996332B14F}" srcId="{429D9166-06C1-4F83-954D-5A3CF74DFE77}" destId="{A7F91AC3-D9EE-4893-A4DF-9ABB3642FB20}" srcOrd="3" destOrd="0" parTransId="{AF504175-0D89-44E5-AB05-B2DEDE58BA87}" sibTransId="{598A55C9-BC42-4AF7-96BF-4E8AE3052691}"/>
    <dgm:cxn modelId="{EC2F72DE-D253-43C3-A32D-426F381FCFBA}" type="presOf" srcId="{B3EC756F-752B-4695-8F6D-5058484B519E}" destId="{546633AD-681F-4544-9738-29FECB4F6E1B}" srcOrd="0" destOrd="3" presId="urn:microsoft.com/office/officeart/2005/8/layout/hList6"/>
    <dgm:cxn modelId="{8BBC9975-30CA-415B-95A5-0EACF89D9282}" srcId="{429D9166-06C1-4F83-954D-5A3CF74DFE77}" destId="{4EFF5A16-1B26-4142-9ACC-89BAE5DB8E4C}" srcOrd="2" destOrd="0" parTransId="{11D1A5A6-EB9F-4A7C-9748-B9203BDAF641}" sibTransId="{941AFFBC-0374-466C-BFD4-BEAE523DBDF0}"/>
    <dgm:cxn modelId="{F2C8E1C6-09DF-456B-9483-9EFE16C45B32}" type="presOf" srcId="{2971AB1D-B5AC-4E89-8369-D5B44162BE3D}" destId="{59459185-C081-4F2E-BEC5-39FDBF91ACB4}" srcOrd="0" destOrd="3" presId="urn:microsoft.com/office/officeart/2005/8/layout/hList6"/>
    <dgm:cxn modelId="{0FA0D328-52FF-46FE-88D5-1476766B814B}" type="presParOf" srcId="{D2E1A621-302E-48FC-BEF2-A606A095CC15}" destId="{59459185-C081-4F2E-BEC5-39FDBF91ACB4}" srcOrd="0" destOrd="0" presId="urn:microsoft.com/office/officeart/2005/8/layout/hList6"/>
    <dgm:cxn modelId="{D3B72C01-A9AF-4160-B68F-0612B3D43F25}" type="presParOf" srcId="{D2E1A621-302E-48FC-BEF2-A606A095CC15}" destId="{D55E995A-6E90-47E3-B77C-42F0D8F24E94}" srcOrd="1" destOrd="0" presId="urn:microsoft.com/office/officeart/2005/8/layout/hList6"/>
    <dgm:cxn modelId="{3AF38C32-1E10-4F6D-93E8-B53906D4FB53}" type="presParOf" srcId="{D2E1A621-302E-48FC-BEF2-A606A095CC15}" destId="{0B537208-A7C1-4B77-8881-2A594677D126}" srcOrd="2" destOrd="0" presId="urn:microsoft.com/office/officeart/2005/8/layout/hList6"/>
    <dgm:cxn modelId="{3AF0AB0B-66AC-4A85-9CDD-E19B8581F039}" type="presParOf" srcId="{D2E1A621-302E-48FC-BEF2-A606A095CC15}" destId="{D98D2C63-55EA-45F4-A18C-2F8E01C35F9D}" srcOrd="3" destOrd="0" presId="urn:microsoft.com/office/officeart/2005/8/layout/hList6"/>
    <dgm:cxn modelId="{EAFCE587-06BB-415D-850E-B4D4CCC11F8B}" type="presParOf" srcId="{D2E1A621-302E-48FC-BEF2-A606A095CC15}" destId="{546633AD-681F-4544-9738-29FECB4F6E1B}" srcOrd="4" destOrd="0" presId="urn:microsoft.com/office/officeart/2005/8/layout/h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5003B4-01EC-4B86-A11C-892A6696040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7615FAF-1917-4C84-8573-0FAA83BD0884}">
      <dgm:prSet phldrT="[نص]"/>
      <dgm:spPr>
        <a:solidFill>
          <a:schemeClr val="bg2">
            <a:lumMod val="75000"/>
          </a:schemeClr>
        </a:solidFill>
      </dgm:spPr>
      <dgm:t>
        <a:bodyPr/>
        <a:lstStyle/>
        <a:p>
          <a:pPr rtl="1"/>
          <a:r>
            <a:rPr lang="ar-IQ" dirty="0" smtClean="0"/>
            <a:t>تعاقد الشخص مع نفسه باعتباره نائب عن الطرفين</a:t>
          </a:r>
          <a:endParaRPr lang="ar-IQ" dirty="0"/>
        </a:p>
      </dgm:t>
    </dgm:pt>
    <dgm:pt modelId="{A0CA57F8-D58F-4B48-AE03-C949D6BC9B5A}" type="parTrans" cxnId="{775758A9-16B6-46A7-A0D3-61EA90B35307}">
      <dgm:prSet/>
      <dgm:spPr/>
      <dgm:t>
        <a:bodyPr/>
        <a:lstStyle/>
        <a:p>
          <a:pPr rtl="1"/>
          <a:endParaRPr lang="ar-IQ"/>
        </a:p>
      </dgm:t>
    </dgm:pt>
    <dgm:pt modelId="{5BB65DD1-CD6D-4844-98D3-937A52D4CA4A}" type="sibTrans" cxnId="{775758A9-16B6-46A7-A0D3-61EA90B35307}">
      <dgm:prSet/>
      <dgm:spPr/>
      <dgm:t>
        <a:bodyPr/>
        <a:lstStyle/>
        <a:p>
          <a:pPr rtl="1"/>
          <a:endParaRPr lang="ar-IQ"/>
        </a:p>
      </dgm:t>
    </dgm:pt>
    <dgm:pt modelId="{5C289E56-2433-4E82-BC78-31C03ABFD9C0}">
      <dgm:prSet phldrT="[نص]" custT="1"/>
      <dgm:spPr>
        <a:solidFill>
          <a:schemeClr val="bg2">
            <a:alpha val="90000"/>
          </a:schemeClr>
        </a:solidFill>
      </dgm:spPr>
      <dgm:t>
        <a:bodyPr/>
        <a:lstStyle/>
        <a:p>
          <a:pPr rtl="1"/>
          <a:r>
            <a:rPr lang="ar-IQ" sz="2000" dirty="0" smtClean="0"/>
            <a:t>لم يتناول المشرع العراقي هذه الحالة , غير إن رأي الفقه القانوني يجيز ذلك بالقياس على حالة الأب</a:t>
          </a:r>
          <a:endParaRPr lang="ar-IQ" sz="2000" dirty="0"/>
        </a:p>
      </dgm:t>
    </dgm:pt>
    <dgm:pt modelId="{202F3311-234C-4DFF-931E-E94F8C92C01D}" type="parTrans" cxnId="{A0F114E5-2F7E-4060-B67C-FAA19988F927}">
      <dgm:prSet/>
      <dgm:spPr/>
      <dgm:t>
        <a:bodyPr/>
        <a:lstStyle/>
        <a:p>
          <a:pPr rtl="1"/>
          <a:endParaRPr lang="ar-IQ"/>
        </a:p>
      </dgm:t>
    </dgm:pt>
    <dgm:pt modelId="{B9BB9C39-6550-49C3-803A-A30623FCC093}" type="sibTrans" cxnId="{A0F114E5-2F7E-4060-B67C-FAA19988F927}">
      <dgm:prSet/>
      <dgm:spPr/>
      <dgm:t>
        <a:bodyPr/>
        <a:lstStyle/>
        <a:p>
          <a:pPr rtl="1"/>
          <a:endParaRPr lang="ar-IQ"/>
        </a:p>
      </dgm:t>
    </dgm:pt>
    <dgm:pt modelId="{4789F370-A57D-47E1-B6A0-7A36F4886445}">
      <dgm:prSet phldrT="[نص]" custT="1"/>
      <dgm:spPr>
        <a:solidFill>
          <a:schemeClr val="bg2">
            <a:alpha val="90000"/>
          </a:schemeClr>
        </a:solidFill>
      </dgm:spPr>
      <dgm:t>
        <a:bodyPr/>
        <a:lstStyle/>
        <a:p>
          <a:pPr rtl="1"/>
          <a:r>
            <a:rPr lang="ar-IQ" sz="2000" dirty="0" smtClean="0"/>
            <a:t>عدم جواز تعاقد الشخص مع نفسه نيابة عن الطرفين إلا بعد استئذانهما</a:t>
          </a:r>
          <a:endParaRPr lang="ar-IQ" sz="2000" dirty="0"/>
        </a:p>
      </dgm:t>
    </dgm:pt>
    <dgm:pt modelId="{D2BEF9E8-629A-4512-B515-C10933B136D3}" type="parTrans" cxnId="{ACFFE465-B534-4E63-B226-EE8839B88E1D}">
      <dgm:prSet/>
      <dgm:spPr/>
      <dgm:t>
        <a:bodyPr/>
        <a:lstStyle/>
        <a:p>
          <a:pPr rtl="1"/>
          <a:endParaRPr lang="ar-IQ"/>
        </a:p>
      </dgm:t>
    </dgm:pt>
    <dgm:pt modelId="{1E51EEFB-7843-47C0-BE6C-5C23530EAFE7}" type="sibTrans" cxnId="{ACFFE465-B534-4E63-B226-EE8839B88E1D}">
      <dgm:prSet/>
      <dgm:spPr/>
      <dgm:t>
        <a:bodyPr/>
        <a:lstStyle/>
        <a:p>
          <a:pPr rtl="1"/>
          <a:endParaRPr lang="ar-IQ"/>
        </a:p>
      </dgm:t>
    </dgm:pt>
    <dgm:pt modelId="{7E2BF06A-1E8D-4F68-BFB7-28E68F1760F6}">
      <dgm:prSet phldrT="[نص]"/>
      <dgm:spPr>
        <a:solidFill>
          <a:schemeClr val="bg2">
            <a:lumMod val="75000"/>
          </a:schemeClr>
        </a:solidFill>
      </dgm:spPr>
      <dgm:t>
        <a:bodyPr/>
        <a:lstStyle/>
        <a:p>
          <a:pPr rtl="1"/>
          <a:r>
            <a:rPr lang="ar-IQ" dirty="0" smtClean="0"/>
            <a:t>تعاقد الشخص مع نفسه باعتباره أصيلاً عن نفسه ونائباً عن الغير</a:t>
          </a:r>
          <a:endParaRPr lang="ar-IQ" dirty="0"/>
        </a:p>
      </dgm:t>
    </dgm:pt>
    <dgm:pt modelId="{32A6F231-6F7E-4656-AE6B-0C4CD28DDD27}" type="parTrans" cxnId="{6D834773-08A8-4174-BFF9-85D6E01F610A}">
      <dgm:prSet/>
      <dgm:spPr/>
      <dgm:t>
        <a:bodyPr/>
        <a:lstStyle/>
        <a:p>
          <a:pPr rtl="1"/>
          <a:endParaRPr lang="ar-IQ"/>
        </a:p>
      </dgm:t>
    </dgm:pt>
    <dgm:pt modelId="{F5810B1A-3A63-4C44-962C-2467086E559F}" type="sibTrans" cxnId="{6D834773-08A8-4174-BFF9-85D6E01F610A}">
      <dgm:prSet/>
      <dgm:spPr/>
      <dgm:t>
        <a:bodyPr/>
        <a:lstStyle/>
        <a:p>
          <a:pPr rtl="1"/>
          <a:endParaRPr lang="ar-IQ"/>
        </a:p>
      </dgm:t>
    </dgm:pt>
    <dgm:pt modelId="{56BC483E-C5F9-4DB2-A4D0-05B50A59E50B}">
      <dgm:prSet phldrT="[نص]" custT="1"/>
      <dgm:spPr>
        <a:solidFill>
          <a:schemeClr val="bg2">
            <a:alpha val="90000"/>
          </a:schemeClr>
        </a:solidFill>
      </dgm:spPr>
      <dgm:t>
        <a:bodyPr/>
        <a:lstStyle/>
        <a:p>
          <a:pPr rtl="1"/>
          <a:r>
            <a:rPr lang="ar-IQ" sz="2000" dirty="0" smtClean="0"/>
            <a:t>الأصل</a:t>
          </a:r>
        </a:p>
        <a:p>
          <a:pPr rtl="1"/>
          <a:r>
            <a:rPr lang="ar-IQ" sz="2000" dirty="0" smtClean="0"/>
            <a:t>لا يجوز للشخص أن يتولى بمفرده أبرام العقد أصالة عن نفسه ونيابة عن الغير </a:t>
          </a:r>
          <a:endParaRPr lang="ar-IQ" sz="2000" dirty="0"/>
        </a:p>
      </dgm:t>
    </dgm:pt>
    <dgm:pt modelId="{9FBBFF5F-DC5E-4366-B070-31AB03C90269}" type="parTrans" cxnId="{CB5D2EF6-4014-4646-8D4E-D6EFD5839AE9}">
      <dgm:prSet/>
      <dgm:spPr/>
      <dgm:t>
        <a:bodyPr/>
        <a:lstStyle/>
        <a:p>
          <a:pPr rtl="1"/>
          <a:endParaRPr lang="ar-IQ"/>
        </a:p>
      </dgm:t>
    </dgm:pt>
    <dgm:pt modelId="{77158EFD-7002-494E-9E39-6F3CC926F291}" type="sibTrans" cxnId="{CB5D2EF6-4014-4646-8D4E-D6EFD5839AE9}">
      <dgm:prSet/>
      <dgm:spPr/>
      <dgm:t>
        <a:bodyPr/>
        <a:lstStyle/>
        <a:p>
          <a:pPr rtl="1"/>
          <a:endParaRPr lang="ar-IQ"/>
        </a:p>
      </dgm:t>
    </dgm:pt>
    <dgm:pt modelId="{D49D156D-C4F9-437B-A41F-51199AF27910}">
      <dgm:prSet phldrT="[نص]" custT="1"/>
      <dgm:spPr>
        <a:solidFill>
          <a:schemeClr val="bg2">
            <a:alpha val="90000"/>
          </a:schemeClr>
        </a:solidFill>
      </dgm:spPr>
      <dgm:t>
        <a:bodyPr/>
        <a:lstStyle/>
        <a:p>
          <a:pPr rtl="1"/>
          <a:r>
            <a:rPr lang="ar-IQ" sz="2000" dirty="0" smtClean="0"/>
            <a:t>الاستثناء</a:t>
          </a:r>
        </a:p>
        <a:p>
          <a:pPr rtl="1"/>
          <a:r>
            <a:rPr lang="ar-IQ" sz="2000" dirty="0" smtClean="0"/>
            <a:t>يجوز للأب والجد والوصي المختار أن يتعاقد مع نفسه أصالة عن نفسه ونيابة عن الابن</a:t>
          </a:r>
          <a:endParaRPr lang="ar-IQ" sz="2000" dirty="0"/>
        </a:p>
      </dgm:t>
    </dgm:pt>
    <dgm:pt modelId="{FEC313AA-E9BD-40D0-AD29-729E0DC0775F}" type="parTrans" cxnId="{7B1C6BB1-90ED-48D5-A582-F3C4B05BAA7E}">
      <dgm:prSet/>
      <dgm:spPr/>
      <dgm:t>
        <a:bodyPr/>
        <a:lstStyle/>
        <a:p>
          <a:pPr rtl="1"/>
          <a:endParaRPr lang="ar-IQ"/>
        </a:p>
      </dgm:t>
    </dgm:pt>
    <dgm:pt modelId="{C466CBCC-EF5F-41B6-8ECF-6A20FB83855D}" type="sibTrans" cxnId="{7B1C6BB1-90ED-48D5-A582-F3C4B05BAA7E}">
      <dgm:prSet/>
      <dgm:spPr/>
      <dgm:t>
        <a:bodyPr/>
        <a:lstStyle/>
        <a:p>
          <a:pPr rtl="1"/>
          <a:endParaRPr lang="ar-IQ"/>
        </a:p>
      </dgm:t>
    </dgm:pt>
    <dgm:pt modelId="{AB18DDF4-5DC9-4954-A1BE-23371BCE7FAD}" type="pres">
      <dgm:prSet presAssocID="{F35003B4-01EC-4B86-A11C-892A669604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43BAD95B-C536-4CD2-AE81-19DEEED5C374}" type="pres">
      <dgm:prSet presAssocID="{47615FAF-1917-4C84-8573-0FAA83BD0884}" presName="root" presStyleCnt="0"/>
      <dgm:spPr/>
    </dgm:pt>
    <dgm:pt modelId="{B60C2EE3-5840-4FFA-BBDC-DBBC2A652476}" type="pres">
      <dgm:prSet presAssocID="{47615FAF-1917-4C84-8573-0FAA83BD0884}" presName="rootComposite" presStyleCnt="0"/>
      <dgm:spPr/>
    </dgm:pt>
    <dgm:pt modelId="{6366F609-196C-438E-B578-F85B41A3DFAC}" type="pres">
      <dgm:prSet presAssocID="{47615FAF-1917-4C84-8573-0FAA83BD0884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7255BE85-F7AE-4269-9D41-D3C07D7C0DAF}" type="pres">
      <dgm:prSet presAssocID="{47615FAF-1917-4C84-8573-0FAA83BD0884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62860E17-9B86-40BC-952A-17894FAC8C9C}" type="pres">
      <dgm:prSet presAssocID="{47615FAF-1917-4C84-8573-0FAA83BD0884}" presName="childShape" presStyleCnt="0"/>
      <dgm:spPr/>
    </dgm:pt>
    <dgm:pt modelId="{54C32606-0F45-4B65-A368-9D15D4CB7EF2}" type="pres">
      <dgm:prSet presAssocID="{202F3311-234C-4DFF-931E-E94F8C92C01D}" presName="Name13" presStyleLbl="parChTrans1D2" presStyleIdx="0" presStyleCnt="4"/>
      <dgm:spPr/>
      <dgm:t>
        <a:bodyPr/>
        <a:lstStyle/>
        <a:p>
          <a:pPr rtl="1"/>
          <a:endParaRPr lang="ar-IQ"/>
        </a:p>
      </dgm:t>
    </dgm:pt>
    <dgm:pt modelId="{D554366C-07E7-4CE4-82BF-D05509CDA9C3}" type="pres">
      <dgm:prSet presAssocID="{5C289E56-2433-4E82-BC78-31C03ABFD9C0}" presName="childText" presStyleLbl="bgAcc1" presStyleIdx="0" presStyleCnt="4" custScaleX="11739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997E581-27C8-4796-852E-E8A6CB2CEFA0}" type="pres">
      <dgm:prSet presAssocID="{D2BEF9E8-629A-4512-B515-C10933B136D3}" presName="Name13" presStyleLbl="parChTrans1D2" presStyleIdx="1" presStyleCnt="4"/>
      <dgm:spPr/>
      <dgm:t>
        <a:bodyPr/>
        <a:lstStyle/>
        <a:p>
          <a:pPr rtl="1"/>
          <a:endParaRPr lang="ar-IQ"/>
        </a:p>
      </dgm:t>
    </dgm:pt>
    <dgm:pt modelId="{7B6DF857-F1DF-47E5-9CC2-5AA0ED3556D1}" type="pres">
      <dgm:prSet presAssocID="{4789F370-A57D-47E1-B6A0-7A36F4886445}" presName="childText" presStyleLbl="bgAcc1" presStyleIdx="1" presStyleCnt="4" custScaleX="11739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DAAE40D-E395-41EA-95CE-EC527E8DF714}" type="pres">
      <dgm:prSet presAssocID="{7E2BF06A-1E8D-4F68-BFB7-28E68F1760F6}" presName="root" presStyleCnt="0"/>
      <dgm:spPr/>
    </dgm:pt>
    <dgm:pt modelId="{0B3A3DF6-032B-4C2B-93C1-0D521EB07945}" type="pres">
      <dgm:prSet presAssocID="{7E2BF06A-1E8D-4F68-BFB7-28E68F1760F6}" presName="rootComposite" presStyleCnt="0"/>
      <dgm:spPr/>
    </dgm:pt>
    <dgm:pt modelId="{E5003249-4D9A-4B3E-BE23-419AA446AE46}" type="pres">
      <dgm:prSet presAssocID="{7E2BF06A-1E8D-4F68-BFB7-28E68F1760F6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DA2CC4B5-161E-4D95-929C-C2E3BA1F26FC}" type="pres">
      <dgm:prSet presAssocID="{7E2BF06A-1E8D-4F68-BFB7-28E68F1760F6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64AEF8E0-0A33-416D-AB34-1587CCB19706}" type="pres">
      <dgm:prSet presAssocID="{7E2BF06A-1E8D-4F68-BFB7-28E68F1760F6}" presName="childShape" presStyleCnt="0"/>
      <dgm:spPr/>
    </dgm:pt>
    <dgm:pt modelId="{17E14B99-EB65-4C5A-8A96-ECC57155F8EE}" type="pres">
      <dgm:prSet presAssocID="{9FBBFF5F-DC5E-4366-B070-31AB03C90269}" presName="Name13" presStyleLbl="parChTrans1D2" presStyleIdx="2" presStyleCnt="4"/>
      <dgm:spPr/>
      <dgm:t>
        <a:bodyPr/>
        <a:lstStyle/>
        <a:p>
          <a:pPr rtl="1"/>
          <a:endParaRPr lang="ar-IQ"/>
        </a:p>
      </dgm:t>
    </dgm:pt>
    <dgm:pt modelId="{788A88B5-D4B2-43E8-83B0-D9DDD2DE5F80}" type="pres">
      <dgm:prSet presAssocID="{56BC483E-C5F9-4DB2-A4D0-05B50A59E50B}" presName="childText" presStyleLbl="bgAcc1" presStyleIdx="2" presStyleCnt="4" custScaleX="12979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F2807C3-D3CD-4763-BB03-CEC29D82D798}" type="pres">
      <dgm:prSet presAssocID="{FEC313AA-E9BD-40D0-AD29-729E0DC0775F}" presName="Name13" presStyleLbl="parChTrans1D2" presStyleIdx="3" presStyleCnt="4"/>
      <dgm:spPr/>
      <dgm:t>
        <a:bodyPr/>
        <a:lstStyle/>
        <a:p>
          <a:pPr rtl="1"/>
          <a:endParaRPr lang="ar-IQ"/>
        </a:p>
      </dgm:t>
    </dgm:pt>
    <dgm:pt modelId="{F98A5E15-CCDA-4A3E-A378-218917BD8C19}" type="pres">
      <dgm:prSet presAssocID="{D49D156D-C4F9-437B-A41F-51199AF27910}" presName="childText" presStyleLbl="bgAcc1" presStyleIdx="3" presStyleCnt="4" custScaleX="127648" custScaleY="11814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71A302CB-DDC8-4670-9BF1-B26E8D41E859}" type="presOf" srcId="{7E2BF06A-1E8D-4F68-BFB7-28E68F1760F6}" destId="{E5003249-4D9A-4B3E-BE23-419AA446AE46}" srcOrd="0" destOrd="0" presId="urn:microsoft.com/office/officeart/2005/8/layout/hierarchy3"/>
    <dgm:cxn modelId="{C7045809-A407-4A27-99D8-24462E5F8D8A}" type="presOf" srcId="{47615FAF-1917-4C84-8573-0FAA83BD0884}" destId="{6366F609-196C-438E-B578-F85B41A3DFAC}" srcOrd="0" destOrd="0" presId="urn:microsoft.com/office/officeart/2005/8/layout/hierarchy3"/>
    <dgm:cxn modelId="{ACFFE465-B534-4E63-B226-EE8839B88E1D}" srcId="{47615FAF-1917-4C84-8573-0FAA83BD0884}" destId="{4789F370-A57D-47E1-B6A0-7A36F4886445}" srcOrd="1" destOrd="0" parTransId="{D2BEF9E8-629A-4512-B515-C10933B136D3}" sibTransId="{1E51EEFB-7843-47C0-BE6C-5C23530EAFE7}"/>
    <dgm:cxn modelId="{6D834773-08A8-4174-BFF9-85D6E01F610A}" srcId="{F35003B4-01EC-4B86-A11C-892A66960407}" destId="{7E2BF06A-1E8D-4F68-BFB7-28E68F1760F6}" srcOrd="1" destOrd="0" parTransId="{32A6F231-6F7E-4656-AE6B-0C4CD28DDD27}" sibTransId="{F5810B1A-3A63-4C44-962C-2467086E559F}"/>
    <dgm:cxn modelId="{775758A9-16B6-46A7-A0D3-61EA90B35307}" srcId="{F35003B4-01EC-4B86-A11C-892A66960407}" destId="{47615FAF-1917-4C84-8573-0FAA83BD0884}" srcOrd="0" destOrd="0" parTransId="{A0CA57F8-D58F-4B48-AE03-C949D6BC9B5A}" sibTransId="{5BB65DD1-CD6D-4844-98D3-937A52D4CA4A}"/>
    <dgm:cxn modelId="{4F4375B7-F417-49EF-BE8C-693A31874943}" type="presOf" srcId="{F35003B4-01EC-4B86-A11C-892A66960407}" destId="{AB18DDF4-5DC9-4954-A1BE-23371BCE7FAD}" srcOrd="0" destOrd="0" presId="urn:microsoft.com/office/officeart/2005/8/layout/hierarchy3"/>
    <dgm:cxn modelId="{CB5D2EF6-4014-4646-8D4E-D6EFD5839AE9}" srcId="{7E2BF06A-1E8D-4F68-BFB7-28E68F1760F6}" destId="{56BC483E-C5F9-4DB2-A4D0-05B50A59E50B}" srcOrd="0" destOrd="0" parTransId="{9FBBFF5F-DC5E-4366-B070-31AB03C90269}" sibTransId="{77158EFD-7002-494E-9E39-6F3CC926F291}"/>
    <dgm:cxn modelId="{F49DCB1B-4913-4F6D-A6DD-C5F9E4E87B0D}" type="presOf" srcId="{7E2BF06A-1E8D-4F68-BFB7-28E68F1760F6}" destId="{DA2CC4B5-161E-4D95-929C-C2E3BA1F26FC}" srcOrd="1" destOrd="0" presId="urn:microsoft.com/office/officeart/2005/8/layout/hierarchy3"/>
    <dgm:cxn modelId="{A38447E0-6EEC-416E-8902-3F241648DFDD}" type="presOf" srcId="{FEC313AA-E9BD-40D0-AD29-729E0DC0775F}" destId="{CF2807C3-D3CD-4763-BB03-CEC29D82D798}" srcOrd="0" destOrd="0" presId="urn:microsoft.com/office/officeart/2005/8/layout/hierarchy3"/>
    <dgm:cxn modelId="{401CABDD-41E1-401B-99AD-28491D7EDF57}" type="presOf" srcId="{D2BEF9E8-629A-4512-B515-C10933B136D3}" destId="{0997E581-27C8-4796-852E-E8A6CB2CEFA0}" srcOrd="0" destOrd="0" presId="urn:microsoft.com/office/officeart/2005/8/layout/hierarchy3"/>
    <dgm:cxn modelId="{BD993D40-237F-4717-BCD3-95467FF7427A}" type="presOf" srcId="{4789F370-A57D-47E1-B6A0-7A36F4886445}" destId="{7B6DF857-F1DF-47E5-9CC2-5AA0ED3556D1}" srcOrd="0" destOrd="0" presId="urn:microsoft.com/office/officeart/2005/8/layout/hierarchy3"/>
    <dgm:cxn modelId="{D32F6CAF-87C8-4408-A6DB-0071206038D7}" type="presOf" srcId="{D49D156D-C4F9-437B-A41F-51199AF27910}" destId="{F98A5E15-CCDA-4A3E-A378-218917BD8C19}" srcOrd="0" destOrd="0" presId="urn:microsoft.com/office/officeart/2005/8/layout/hierarchy3"/>
    <dgm:cxn modelId="{C13232FD-9FB8-4C6C-ABF0-C13941A71B8F}" type="presOf" srcId="{5C289E56-2433-4E82-BC78-31C03ABFD9C0}" destId="{D554366C-07E7-4CE4-82BF-D05509CDA9C3}" srcOrd="0" destOrd="0" presId="urn:microsoft.com/office/officeart/2005/8/layout/hierarchy3"/>
    <dgm:cxn modelId="{7B1C6BB1-90ED-48D5-A582-F3C4B05BAA7E}" srcId="{7E2BF06A-1E8D-4F68-BFB7-28E68F1760F6}" destId="{D49D156D-C4F9-437B-A41F-51199AF27910}" srcOrd="1" destOrd="0" parTransId="{FEC313AA-E9BD-40D0-AD29-729E0DC0775F}" sibTransId="{C466CBCC-EF5F-41B6-8ECF-6A20FB83855D}"/>
    <dgm:cxn modelId="{A0F114E5-2F7E-4060-B67C-FAA19988F927}" srcId="{47615FAF-1917-4C84-8573-0FAA83BD0884}" destId="{5C289E56-2433-4E82-BC78-31C03ABFD9C0}" srcOrd="0" destOrd="0" parTransId="{202F3311-234C-4DFF-931E-E94F8C92C01D}" sibTransId="{B9BB9C39-6550-49C3-803A-A30623FCC093}"/>
    <dgm:cxn modelId="{AA5E987C-88D8-46C7-826E-11BE190C064C}" type="presOf" srcId="{56BC483E-C5F9-4DB2-A4D0-05B50A59E50B}" destId="{788A88B5-D4B2-43E8-83B0-D9DDD2DE5F80}" srcOrd="0" destOrd="0" presId="urn:microsoft.com/office/officeart/2005/8/layout/hierarchy3"/>
    <dgm:cxn modelId="{A90DC624-0164-4D17-9384-779EF994FCA5}" type="presOf" srcId="{9FBBFF5F-DC5E-4366-B070-31AB03C90269}" destId="{17E14B99-EB65-4C5A-8A96-ECC57155F8EE}" srcOrd="0" destOrd="0" presId="urn:microsoft.com/office/officeart/2005/8/layout/hierarchy3"/>
    <dgm:cxn modelId="{A7158930-8999-4823-957E-6913B62E7C43}" type="presOf" srcId="{47615FAF-1917-4C84-8573-0FAA83BD0884}" destId="{7255BE85-F7AE-4269-9D41-D3C07D7C0DAF}" srcOrd="1" destOrd="0" presId="urn:microsoft.com/office/officeart/2005/8/layout/hierarchy3"/>
    <dgm:cxn modelId="{F9D3F3C9-1232-4E63-9102-291C428F1D76}" type="presOf" srcId="{202F3311-234C-4DFF-931E-E94F8C92C01D}" destId="{54C32606-0F45-4B65-A368-9D15D4CB7EF2}" srcOrd="0" destOrd="0" presId="urn:microsoft.com/office/officeart/2005/8/layout/hierarchy3"/>
    <dgm:cxn modelId="{E9547746-8720-466A-A835-8DFE01374699}" type="presParOf" srcId="{AB18DDF4-5DC9-4954-A1BE-23371BCE7FAD}" destId="{43BAD95B-C536-4CD2-AE81-19DEEED5C374}" srcOrd="0" destOrd="0" presId="urn:microsoft.com/office/officeart/2005/8/layout/hierarchy3"/>
    <dgm:cxn modelId="{E64AB31D-06A3-4720-9B63-AC1FBC6D77E7}" type="presParOf" srcId="{43BAD95B-C536-4CD2-AE81-19DEEED5C374}" destId="{B60C2EE3-5840-4FFA-BBDC-DBBC2A652476}" srcOrd="0" destOrd="0" presId="urn:microsoft.com/office/officeart/2005/8/layout/hierarchy3"/>
    <dgm:cxn modelId="{45F4FD25-9D05-4DC5-9B4E-655BE9943F86}" type="presParOf" srcId="{B60C2EE3-5840-4FFA-BBDC-DBBC2A652476}" destId="{6366F609-196C-438E-B578-F85B41A3DFAC}" srcOrd="0" destOrd="0" presId="urn:microsoft.com/office/officeart/2005/8/layout/hierarchy3"/>
    <dgm:cxn modelId="{FD072438-1F81-45DC-9F59-703BCB151081}" type="presParOf" srcId="{B60C2EE3-5840-4FFA-BBDC-DBBC2A652476}" destId="{7255BE85-F7AE-4269-9D41-D3C07D7C0DAF}" srcOrd="1" destOrd="0" presId="urn:microsoft.com/office/officeart/2005/8/layout/hierarchy3"/>
    <dgm:cxn modelId="{67ADBF99-4013-4567-9855-D65621662D29}" type="presParOf" srcId="{43BAD95B-C536-4CD2-AE81-19DEEED5C374}" destId="{62860E17-9B86-40BC-952A-17894FAC8C9C}" srcOrd="1" destOrd="0" presId="urn:microsoft.com/office/officeart/2005/8/layout/hierarchy3"/>
    <dgm:cxn modelId="{85DBE746-59C8-4A24-BF4F-E48588C271DE}" type="presParOf" srcId="{62860E17-9B86-40BC-952A-17894FAC8C9C}" destId="{54C32606-0F45-4B65-A368-9D15D4CB7EF2}" srcOrd="0" destOrd="0" presId="urn:microsoft.com/office/officeart/2005/8/layout/hierarchy3"/>
    <dgm:cxn modelId="{23AD6FEA-6F8D-44BA-BDBA-15D5CE997323}" type="presParOf" srcId="{62860E17-9B86-40BC-952A-17894FAC8C9C}" destId="{D554366C-07E7-4CE4-82BF-D05509CDA9C3}" srcOrd="1" destOrd="0" presId="urn:microsoft.com/office/officeart/2005/8/layout/hierarchy3"/>
    <dgm:cxn modelId="{215956BF-C33A-48FC-A7AD-B95795DC2E02}" type="presParOf" srcId="{62860E17-9B86-40BC-952A-17894FAC8C9C}" destId="{0997E581-27C8-4796-852E-E8A6CB2CEFA0}" srcOrd="2" destOrd="0" presId="urn:microsoft.com/office/officeart/2005/8/layout/hierarchy3"/>
    <dgm:cxn modelId="{749EDC41-2049-4440-9B4E-D3CD4ADCDE80}" type="presParOf" srcId="{62860E17-9B86-40BC-952A-17894FAC8C9C}" destId="{7B6DF857-F1DF-47E5-9CC2-5AA0ED3556D1}" srcOrd="3" destOrd="0" presId="urn:microsoft.com/office/officeart/2005/8/layout/hierarchy3"/>
    <dgm:cxn modelId="{412A707F-ABA6-4374-9C85-7C7F7B81F4E2}" type="presParOf" srcId="{AB18DDF4-5DC9-4954-A1BE-23371BCE7FAD}" destId="{EDAAE40D-E395-41EA-95CE-EC527E8DF714}" srcOrd="1" destOrd="0" presId="urn:microsoft.com/office/officeart/2005/8/layout/hierarchy3"/>
    <dgm:cxn modelId="{8A32C6C6-A162-4E2F-9C0B-2D888BF8E204}" type="presParOf" srcId="{EDAAE40D-E395-41EA-95CE-EC527E8DF714}" destId="{0B3A3DF6-032B-4C2B-93C1-0D521EB07945}" srcOrd="0" destOrd="0" presId="urn:microsoft.com/office/officeart/2005/8/layout/hierarchy3"/>
    <dgm:cxn modelId="{E456592A-297C-4517-9A6D-780E12195688}" type="presParOf" srcId="{0B3A3DF6-032B-4C2B-93C1-0D521EB07945}" destId="{E5003249-4D9A-4B3E-BE23-419AA446AE46}" srcOrd="0" destOrd="0" presId="urn:microsoft.com/office/officeart/2005/8/layout/hierarchy3"/>
    <dgm:cxn modelId="{E7FA128E-509D-4CC9-8F4B-351B696665E2}" type="presParOf" srcId="{0B3A3DF6-032B-4C2B-93C1-0D521EB07945}" destId="{DA2CC4B5-161E-4D95-929C-C2E3BA1F26FC}" srcOrd="1" destOrd="0" presId="urn:microsoft.com/office/officeart/2005/8/layout/hierarchy3"/>
    <dgm:cxn modelId="{742BDAB7-B5C7-407E-8170-E3410915E631}" type="presParOf" srcId="{EDAAE40D-E395-41EA-95CE-EC527E8DF714}" destId="{64AEF8E0-0A33-416D-AB34-1587CCB19706}" srcOrd="1" destOrd="0" presId="urn:microsoft.com/office/officeart/2005/8/layout/hierarchy3"/>
    <dgm:cxn modelId="{00CEC67D-5CE9-4E6F-8F73-A1CF380BE111}" type="presParOf" srcId="{64AEF8E0-0A33-416D-AB34-1587CCB19706}" destId="{17E14B99-EB65-4C5A-8A96-ECC57155F8EE}" srcOrd="0" destOrd="0" presId="urn:microsoft.com/office/officeart/2005/8/layout/hierarchy3"/>
    <dgm:cxn modelId="{4D31C4E6-739F-46C5-9D47-F9DCA510FC3B}" type="presParOf" srcId="{64AEF8E0-0A33-416D-AB34-1587CCB19706}" destId="{788A88B5-D4B2-43E8-83B0-D9DDD2DE5F80}" srcOrd="1" destOrd="0" presId="urn:microsoft.com/office/officeart/2005/8/layout/hierarchy3"/>
    <dgm:cxn modelId="{BB163ADB-0DD0-4F07-AE33-AB4106AA134A}" type="presParOf" srcId="{64AEF8E0-0A33-416D-AB34-1587CCB19706}" destId="{CF2807C3-D3CD-4763-BB03-CEC29D82D798}" srcOrd="2" destOrd="0" presId="urn:microsoft.com/office/officeart/2005/8/layout/hierarchy3"/>
    <dgm:cxn modelId="{F09183AB-0153-48FB-9254-72F842981CA1}" type="presParOf" srcId="{64AEF8E0-0A33-416D-AB34-1587CCB19706}" destId="{F98A5E15-CCDA-4A3E-A378-218917BD8C19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A50A65-F31B-4E4E-BB43-5626759E3AE3}" type="datetimeFigureOut">
              <a:rPr lang="ar-IQ" smtClean="0"/>
              <a:pPr/>
              <a:t>14/05/1442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F9ABB1-0249-4E2B-ADDA-5AA7C03F8C3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2800" b="1" dirty="0" smtClean="0">
                <a:solidFill>
                  <a:schemeClr val="tx1"/>
                </a:solidFill>
              </a:rPr>
              <a:t>عنوان المحاضرة</a:t>
            </a:r>
          </a:p>
          <a:p>
            <a:r>
              <a:rPr lang="ar-IQ" sz="2800" b="1" dirty="0" smtClean="0">
                <a:solidFill>
                  <a:schemeClr val="tx1"/>
                </a:solidFill>
              </a:rPr>
              <a:t>(أركان العقد – التراضي )</a:t>
            </a:r>
          </a:p>
          <a:p>
            <a:r>
              <a:rPr lang="ar-IQ" sz="2800" b="1" dirty="0" smtClean="0">
                <a:solidFill>
                  <a:schemeClr val="tx1"/>
                </a:solidFill>
              </a:rPr>
              <a:t>الجزء الثالث</a:t>
            </a:r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3600" b="1" dirty="0" smtClean="0"/>
              <a:t>محاضرات في القانون المدني ( مصادر الالتزام ) </a:t>
            </a:r>
            <a:br>
              <a:rPr lang="ar-IQ" sz="3600" b="1" dirty="0" smtClean="0"/>
            </a:br>
            <a:r>
              <a:rPr lang="ar-IQ" sz="3600" b="1" dirty="0" smtClean="0"/>
              <a:t>قسم القانون / المرحلة الثانية</a:t>
            </a:r>
            <a:br>
              <a:rPr lang="ar-IQ" sz="3600" b="1" dirty="0" smtClean="0"/>
            </a:br>
            <a:r>
              <a:rPr lang="ar-IQ" sz="3600" b="1" dirty="0" smtClean="0"/>
              <a:t>(المحاضرة الرابعة)</a:t>
            </a:r>
            <a:endParaRPr lang="ar-IQ" sz="3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وسيلة شرح بيضاوية 3"/>
          <p:cNvSpPr/>
          <p:nvPr/>
        </p:nvSpPr>
        <p:spPr>
          <a:xfrm>
            <a:off x="2786050" y="214290"/>
            <a:ext cx="4214842" cy="1071570"/>
          </a:xfrm>
          <a:prstGeom prst="wedgeEllipseCallout">
            <a:avLst>
              <a:gd name="adj1" fmla="val -85912"/>
              <a:gd name="adj2" fmla="val 625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/>
              <a:t>مفردات المحاضرة</a:t>
            </a:r>
            <a:endParaRPr lang="ar-IQ" sz="36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929718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خطط انسيابي: متعدد المستندات 3"/>
          <p:cNvSpPr/>
          <p:nvPr/>
        </p:nvSpPr>
        <p:spPr>
          <a:xfrm>
            <a:off x="2285984" y="0"/>
            <a:ext cx="4143404" cy="1500174"/>
          </a:xfrm>
          <a:prstGeom prst="flowChartMulti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/>
              <a:t>الوعد بالتعاقد </a:t>
            </a:r>
            <a:endParaRPr lang="ar-IQ" sz="36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</p:nvPr>
        </p:nvGraphicFramePr>
        <p:xfrm>
          <a:off x="142844" y="1600200"/>
          <a:ext cx="8715436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تمرير عمودي 3"/>
          <p:cNvSpPr/>
          <p:nvPr/>
        </p:nvSpPr>
        <p:spPr>
          <a:xfrm>
            <a:off x="2714612" y="0"/>
            <a:ext cx="3714776" cy="11430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العربون</a:t>
            </a:r>
            <a:endParaRPr lang="ar-IQ" sz="44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ar-IQ" dirty="0" smtClean="0"/>
              <a:t>: </a:t>
            </a:r>
            <a:r>
              <a:rPr lang="ar-IQ" sz="1400" b="1" dirty="0" smtClean="0"/>
              <a:t>هي حلول إرادة النائب محل إرادة الأصيل في إبرام تصرف قانوني على أن ينتج هذا التصرف القانوني آثاره في ذمة الأصيل</a:t>
            </a:r>
            <a:endParaRPr lang="ar-IQ" sz="1400" b="1" dirty="0"/>
          </a:p>
        </p:txBody>
      </p:sp>
      <p:sp>
        <p:nvSpPr>
          <p:cNvPr id="5" name="نجمة ذات 16 نقطة 4"/>
          <p:cNvSpPr/>
          <p:nvPr/>
        </p:nvSpPr>
        <p:spPr>
          <a:xfrm>
            <a:off x="1928794" y="214290"/>
            <a:ext cx="5429288" cy="1128714"/>
          </a:xfrm>
          <a:prstGeom prst="star1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dirty="0" smtClean="0"/>
              <a:t>النيابة في التعاقد</a:t>
            </a:r>
            <a:endParaRPr lang="ar-IQ" sz="4000" dirty="0"/>
          </a:p>
        </p:txBody>
      </p:sp>
      <p:graphicFrame>
        <p:nvGraphicFramePr>
          <p:cNvPr id="6" name="رسم تخطيطي 5"/>
          <p:cNvGraphicFramePr/>
          <p:nvPr/>
        </p:nvGraphicFramePr>
        <p:xfrm>
          <a:off x="0" y="2143092"/>
          <a:ext cx="8929718" cy="507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15436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تمرير عمودي 3"/>
          <p:cNvSpPr/>
          <p:nvPr/>
        </p:nvSpPr>
        <p:spPr>
          <a:xfrm>
            <a:off x="2714612" y="214290"/>
            <a:ext cx="3643338" cy="11430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/>
              <a:t>تعاقد الشخص مع نفسه</a:t>
            </a:r>
            <a:endParaRPr lang="ar-IQ" sz="32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تم بعون الله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ar-IQ" sz="3600" dirty="0" smtClean="0"/>
              <a:t>أن شاء الله نلتقيكم في المحاضرة القادمة من الالتزامات </a:t>
            </a:r>
          </a:p>
          <a:p>
            <a:pPr algn="ctr">
              <a:buNone/>
            </a:pPr>
            <a:r>
              <a:rPr lang="ar-IQ" sz="3600" dirty="0" smtClean="0"/>
              <a:t> وموضوع ( صحة التراضي)</a:t>
            </a:r>
          </a:p>
          <a:p>
            <a:endParaRPr lang="ar-IQ" dirty="0" smtClean="0"/>
          </a:p>
          <a:p>
            <a:pPr algn="ctr">
              <a:buNone/>
            </a:pPr>
            <a:endParaRPr lang="ar-IQ" dirty="0" smtClean="0"/>
          </a:p>
          <a:p>
            <a:pPr algn="ctr">
              <a:buNone/>
            </a:pPr>
            <a:r>
              <a:rPr lang="ar-IQ" dirty="0" smtClean="0"/>
              <a:t>   </a:t>
            </a:r>
            <a:r>
              <a:rPr lang="ar-IQ" b="1" dirty="0" smtClean="0"/>
              <a:t>م.د. صدام بدن رحيمة ألساعدي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312</TotalTime>
  <Words>535</Words>
  <Application>Microsoft Office PowerPoint</Application>
  <PresentationFormat>عرض على الشاشة (3:4)‏</PresentationFormat>
  <Paragraphs>66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مدني</vt:lpstr>
      <vt:lpstr>محاضرات في القانون المدني ( مصادر الالتزام )  قسم القانون / المرحلة الثانية (المحاضرة الرابعة)</vt:lpstr>
      <vt:lpstr>الشريحة 2</vt:lpstr>
      <vt:lpstr>الشريحة 3</vt:lpstr>
      <vt:lpstr>الشريحة 4</vt:lpstr>
      <vt:lpstr>الشريحة 5</vt:lpstr>
      <vt:lpstr>الشريحة 6</vt:lpstr>
      <vt:lpstr>تم بعون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القانون المدني ( مصادر الالتزام )  قسم القانون / المرحلة الثانية (المحاضرة الرابعة)</dc:title>
  <dc:creator>ALMUSTAFA</dc:creator>
  <cp:lastModifiedBy>ALMUSTAFA</cp:lastModifiedBy>
  <cp:revision>24</cp:revision>
  <dcterms:created xsi:type="dcterms:W3CDTF">2020-12-17T11:53:37Z</dcterms:created>
  <dcterms:modified xsi:type="dcterms:W3CDTF">2020-12-28T05:21:57Z</dcterms:modified>
</cp:coreProperties>
</file>