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22/05/1445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8352928" cy="864095"/>
          </a:xfrm>
        </p:spPr>
        <p:txBody>
          <a:bodyPr/>
          <a:lstStyle/>
          <a:p>
            <a:r>
              <a:rPr lang="ar-IQ" dirty="0" smtClean="0"/>
              <a:t>الفكر السياسي </a:t>
            </a:r>
            <a:r>
              <a:rPr lang="ar-IQ" dirty="0" err="1" smtClean="0"/>
              <a:t>الاسلامي</a:t>
            </a:r>
            <a:r>
              <a:rPr lang="ar-IQ" dirty="0" smtClean="0"/>
              <a:t> المعاصر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048701"/>
            <a:ext cx="8712968" cy="5832648"/>
          </a:xfrm>
        </p:spPr>
        <p:txBody>
          <a:bodyPr/>
          <a:lstStyle/>
          <a:p>
            <a:pPr algn="r"/>
            <a:r>
              <a:rPr lang="ar-IQ" b="1" dirty="0" smtClean="0"/>
              <a:t>ماهية الدولة وعناصرها في الفكر العربي </a:t>
            </a:r>
            <a:r>
              <a:rPr lang="ar-IQ" b="1" dirty="0" err="1" smtClean="0"/>
              <a:t>الاسلامي</a:t>
            </a:r>
            <a:r>
              <a:rPr lang="ar-IQ" b="1" dirty="0" smtClean="0"/>
              <a:t> </a:t>
            </a:r>
          </a:p>
          <a:p>
            <a:pPr algn="r"/>
            <a:r>
              <a:rPr lang="ar-IQ" b="1" dirty="0" smtClean="0"/>
              <a:t>في حقيقة المر هناك اتجاهان في فكر الدولة هو الفكر الرافض لوجود الدولة ولديه الحجج </a:t>
            </a:r>
            <a:r>
              <a:rPr lang="ar-IQ" b="1" dirty="0" err="1" smtClean="0"/>
              <a:t>والاسانيد</a:t>
            </a:r>
            <a:r>
              <a:rPr lang="ar-IQ" b="1" dirty="0" smtClean="0"/>
              <a:t> , من حيث نأخذ مثال واحد في حجتهم بعدم وجود الدولة هو عدم وجود </a:t>
            </a:r>
            <a:r>
              <a:rPr lang="ar-IQ" b="1" dirty="0" err="1" smtClean="0"/>
              <a:t>اية</a:t>
            </a:r>
            <a:r>
              <a:rPr lang="ar-IQ" b="1" dirty="0" smtClean="0"/>
              <a:t> فرانية صريحة للدولة في </a:t>
            </a:r>
            <a:r>
              <a:rPr lang="ar-IQ" b="1" dirty="0" err="1" smtClean="0"/>
              <a:t>الاسلام</a:t>
            </a:r>
            <a:r>
              <a:rPr lang="ar-IQ" b="1" dirty="0" smtClean="0"/>
              <a:t> </a:t>
            </a:r>
          </a:p>
          <a:p>
            <a:pPr algn="r"/>
            <a:r>
              <a:rPr lang="ar-IQ" b="1" dirty="0" err="1" smtClean="0"/>
              <a:t>اما</a:t>
            </a:r>
            <a:r>
              <a:rPr lang="ar-IQ" b="1" dirty="0" smtClean="0"/>
              <a:t> </a:t>
            </a:r>
            <a:r>
              <a:rPr lang="ar-IQ" b="1" dirty="0" err="1" smtClean="0"/>
              <a:t>الموقغالمؤيد</a:t>
            </a:r>
            <a:r>
              <a:rPr lang="ar-IQ" b="1" dirty="0" smtClean="0"/>
              <a:t> لوجود الدولة :والذين لديه </a:t>
            </a:r>
            <a:r>
              <a:rPr lang="ar-IQ" b="1" dirty="0" err="1" smtClean="0"/>
              <a:t>الجة</a:t>
            </a:r>
            <a:r>
              <a:rPr lang="ar-IQ" b="1" dirty="0" smtClean="0"/>
              <a:t> في </a:t>
            </a:r>
            <a:r>
              <a:rPr lang="ar-IQ" b="1" dirty="0" err="1" smtClean="0"/>
              <a:t>ان</a:t>
            </a:r>
            <a:r>
              <a:rPr lang="ar-IQ" b="1" dirty="0" smtClean="0"/>
              <a:t> القران الكريم ذكر السلطة والسلطة في مفهومها العام لتوجد </a:t>
            </a:r>
            <a:r>
              <a:rPr lang="ar-IQ" b="1" dirty="0" err="1" smtClean="0"/>
              <a:t>الا</a:t>
            </a:r>
            <a:r>
              <a:rPr lang="ar-IQ" b="1" dirty="0" smtClean="0"/>
              <a:t> في حيثيات الدولة </a:t>
            </a:r>
            <a:r>
              <a:rPr lang="ar-IQ" b="1" dirty="0" err="1" smtClean="0"/>
              <a:t>وايظا</a:t>
            </a:r>
            <a:r>
              <a:rPr lang="ar-IQ" b="1" dirty="0" smtClean="0"/>
              <a:t> ما قام به الرسول </a:t>
            </a:r>
            <a:r>
              <a:rPr lang="ar-IQ" b="1" dirty="0" err="1" smtClean="0"/>
              <a:t>الااعظم</a:t>
            </a:r>
            <a:r>
              <a:rPr lang="ar-IQ" b="1" dirty="0" smtClean="0"/>
              <a:t> (ص) </a:t>
            </a:r>
            <a:r>
              <a:rPr lang="ar-IQ" b="1" dirty="0" err="1" smtClean="0"/>
              <a:t>اقام</a:t>
            </a:r>
            <a:r>
              <a:rPr lang="ar-IQ" b="1" dirty="0" smtClean="0"/>
              <a:t> دولة في المدينة وان كانت افتقرت </a:t>
            </a:r>
            <a:r>
              <a:rPr lang="ar-IQ" b="1" dirty="0" err="1" smtClean="0"/>
              <a:t>الى</a:t>
            </a:r>
            <a:r>
              <a:rPr lang="ar-IQ" b="1" dirty="0" smtClean="0"/>
              <a:t> </a:t>
            </a:r>
            <a:r>
              <a:rPr lang="ar-IQ" b="1" dirty="0" err="1" smtClean="0"/>
              <a:t>اجهزتها</a:t>
            </a:r>
            <a:r>
              <a:rPr lang="ar-IQ" b="1" dirty="0" smtClean="0"/>
              <a:t> في ذلك الوقت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63981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وظائف الدولة في الفكر </a:t>
            </a:r>
            <a:r>
              <a:rPr lang="ar-IQ" dirty="0" err="1" smtClean="0"/>
              <a:t>الاسلامي</a:t>
            </a:r>
            <a:r>
              <a:rPr lang="ar-IQ" dirty="0" smtClean="0"/>
              <a:t> المعاصر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4171" y="1052736"/>
            <a:ext cx="8718309" cy="5493207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الوظائف الداخلية للدولة :1- الوظائف السياسية : </a:t>
            </a:r>
            <a:r>
              <a:rPr lang="ar-IQ" dirty="0" err="1" smtClean="0"/>
              <a:t>ان</a:t>
            </a:r>
            <a:r>
              <a:rPr lang="ar-IQ" dirty="0" smtClean="0"/>
              <a:t> الهدف </a:t>
            </a:r>
            <a:r>
              <a:rPr lang="ar-IQ" dirty="0" err="1" smtClean="0"/>
              <a:t>الاساسي</a:t>
            </a:r>
            <a:r>
              <a:rPr lang="ar-IQ" dirty="0" smtClean="0"/>
              <a:t> للقيام الدولة </a:t>
            </a:r>
            <a:r>
              <a:rPr lang="ar-IQ" dirty="0" err="1" smtClean="0"/>
              <a:t>الاسلامية</a:t>
            </a:r>
            <a:r>
              <a:rPr lang="ar-IQ" dirty="0" smtClean="0"/>
              <a:t> هو </a:t>
            </a:r>
            <a:r>
              <a:rPr lang="ar-IQ" dirty="0" err="1" smtClean="0"/>
              <a:t>ايجاد</a:t>
            </a:r>
            <a:r>
              <a:rPr lang="ar-IQ" dirty="0" smtClean="0"/>
              <a:t> بناء سياسي الذي يحقق وحدة </a:t>
            </a:r>
            <a:r>
              <a:rPr lang="ar-IQ" dirty="0" err="1" smtClean="0"/>
              <a:t>الامة</a:t>
            </a:r>
            <a:r>
              <a:rPr lang="ar-IQ" dirty="0" smtClean="0"/>
              <a:t> </a:t>
            </a:r>
          </a:p>
          <a:p>
            <a:r>
              <a:rPr lang="ar-IQ" dirty="0" smtClean="0"/>
              <a:t>2- الوظائف الاجتماعية : تعد الدولة في نظر الباحثين مؤسسة </a:t>
            </a:r>
            <a:r>
              <a:rPr lang="ar-IQ" dirty="0" err="1" smtClean="0"/>
              <a:t>لاغنى</a:t>
            </a:r>
            <a:r>
              <a:rPr lang="ar-IQ" dirty="0" smtClean="0"/>
              <a:t> عنها طالما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الانسان</a:t>
            </a:r>
            <a:r>
              <a:rPr lang="ar-IQ" dirty="0" smtClean="0"/>
              <a:t> اجتماعي بطبيعته </a:t>
            </a:r>
          </a:p>
          <a:p>
            <a:r>
              <a:rPr lang="ar-IQ" dirty="0" smtClean="0"/>
              <a:t>3- تحقيق الضمان الاجتماعي : فعلى الدولة </a:t>
            </a:r>
            <a:r>
              <a:rPr lang="ar-IQ" dirty="0" err="1" smtClean="0"/>
              <a:t>ان</a:t>
            </a:r>
            <a:r>
              <a:rPr lang="ar-IQ" dirty="0" smtClean="0"/>
              <a:t> توفر الكفاية الاستهلاكية لكل مواطن من </a:t>
            </a:r>
            <a:r>
              <a:rPr lang="ar-IQ" dirty="0" err="1" smtClean="0"/>
              <a:t>موطينيها</a:t>
            </a:r>
            <a:r>
              <a:rPr lang="ar-IQ" dirty="0" smtClean="0"/>
              <a:t> </a:t>
            </a:r>
          </a:p>
          <a:p>
            <a:r>
              <a:rPr lang="ar-IQ" dirty="0" smtClean="0"/>
              <a:t>3- الوظائف الاقتصادية : </a:t>
            </a:r>
            <a:r>
              <a:rPr lang="ar-IQ" dirty="0" err="1" smtClean="0"/>
              <a:t>اوجب</a:t>
            </a:r>
            <a:r>
              <a:rPr lang="ar-IQ" dirty="0" smtClean="0"/>
              <a:t> الفكر </a:t>
            </a:r>
            <a:r>
              <a:rPr lang="ar-IQ" dirty="0" err="1" smtClean="0"/>
              <a:t>الاسلامي</a:t>
            </a:r>
            <a:r>
              <a:rPr lang="ar-IQ" dirty="0" smtClean="0"/>
              <a:t> المعاصر على الدولة ضمان حقوق المواطن الاقتصادية كحق التملك </a:t>
            </a:r>
          </a:p>
          <a:p>
            <a:r>
              <a:rPr lang="ar-IQ" dirty="0" smtClean="0"/>
              <a:t>ثانيا الوظائف الخارجية : 1-السلم   2- </a:t>
            </a:r>
            <a:r>
              <a:rPr lang="ar-IQ" dirty="0" err="1" smtClean="0"/>
              <a:t>مبداء</a:t>
            </a:r>
            <a:r>
              <a:rPr lang="ar-IQ" dirty="0" smtClean="0"/>
              <a:t> التعارف 3- التعاون </a:t>
            </a:r>
            <a:r>
              <a:rPr lang="ar-IQ" dirty="0" err="1" smtClean="0"/>
              <a:t>الانساني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9330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ar-IQ" dirty="0" smtClean="0"/>
              <a:t>شرعية السلطة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544616"/>
          </a:xfrm>
        </p:spPr>
        <p:txBody>
          <a:bodyPr/>
          <a:lstStyle/>
          <a:p>
            <a:r>
              <a:rPr lang="ar-IQ" dirty="0" smtClean="0"/>
              <a:t>تكاد تجمع </a:t>
            </a:r>
            <a:r>
              <a:rPr lang="ar-IQ" dirty="0" err="1" smtClean="0"/>
              <a:t>ادبيات</a:t>
            </a:r>
            <a:r>
              <a:rPr lang="ar-IQ" dirty="0" smtClean="0"/>
              <a:t> الفكر السياسي </a:t>
            </a:r>
            <a:r>
              <a:rPr lang="ar-IQ" dirty="0" err="1" smtClean="0"/>
              <a:t>الاسلامي</a:t>
            </a:r>
            <a:r>
              <a:rPr lang="ar-IQ" dirty="0" smtClean="0"/>
              <a:t> المعاصر على </a:t>
            </a:r>
            <a:r>
              <a:rPr lang="ar-IQ" dirty="0" err="1" smtClean="0"/>
              <a:t>مبداء</a:t>
            </a:r>
            <a:r>
              <a:rPr lang="ar-IQ" dirty="0" smtClean="0"/>
              <a:t> (لا ولاية لأحد على احد )</a:t>
            </a:r>
          </a:p>
          <a:p>
            <a:r>
              <a:rPr lang="ar-IQ" dirty="0" smtClean="0"/>
              <a:t>يوجد اتجاهين في </a:t>
            </a:r>
            <a:r>
              <a:rPr lang="ar-IQ" dirty="0" err="1" smtClean="0"/>
              <a:t>مشروغية</a:t>
            </a:r>
            <a:r>
              <a:rPr lang="ar-IQ" dirty="0" smtClean="0"/>
              <a:t> السلطة :- 1- البعد الجماهيري : يذهب هذا الاتجاه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الامة</a:t>
            </a:r>
            <a:r>
              <a:rPr lang="ar-IQ" dirty="0" smtClean="0"/>
              <a:t> مصد را لشرعية السلطة لكونها </a:t>
            </a:r>
            <a:r>
              <a:rPr lang="ar-IQ" dirty="0" err="1" smtClean="0"/>
              <a:t>اصلا</a:t>
            </a:r>
            <a:r>
              <a:rPr lang="ar-IQ" dirty="0" smtClean="0"/>
              <a:t> مصدرا للسلطات لاسيما </a:t>
            </a:r>
            <a:r>
              <a:rPr lang="ar-IQ" dirty="0" err="1" smtClean="0"/>
              <a:t>مايرتبط</a:t>
            </a:r>
            <a:r>
              <a:rPr lang="ar-IQ" dirty="0" smtClean="0"/>
              <a:t> بالجانب التنفيذي </a:t>
            </a:r>
          </a:p>
          <a:p>
            <a:r>
              <a:rPr lang="ar-IQ" dirty="0" smtClean="0"/>
              <a:t>ثانيا البعد الديني : - ويذهب هذا الاتجاه </a:t>
            </a:r>
            <a:r>
              <a:rPr lang="ar-IQ" dirty="0" err="1" smtClean="0"/>
              <a:t>الى</a:t>
            </a:r>
            <a:r>
              <a:rPr lang="ar-IQ" dirty="0" smtClean="0"/>
              <a:t> حصر مشروعية السلطة بالله تعالى كونه مصدر السلطات </a:t>
            </a:r>
            <a:r>
              <a:rPr lang="ar-IQ" dirty="0" err="1" smtClean="0"/>
              <a:t>والامة</a:t>
            </a:r>
            <a:r>
              <a:rPr lang="ar-IQ" dirty="0" smtClean="0"/>
              <a:t> </a:t>
            </a:r>
            <a:r>
              <a:rPr lang="ar-IQ" dirty="0" err="1" smtClean="0"/>
              <a:t>لاتملك</a:t>
            </a:r>
            <a:r>
              <a:rPr lang="ar-IQ" dirty="0" smtClean="0"/>
              <a:t> صفة المشروعية </a:t>
            </a:r>
            <a:r>
              <a:rPr lang="ar-IQ" dirty="0" err="1" smtClean="0"/>
              <a:t>لانها</a:t>
            </a:r>
            <a:r>
              <a:rPr lang="ar-IQ" dirty="0" smtClean="0"/>
              <a:t> </a:t>
            </a:r>
            <a:r>
              <a:rPr lang="ar-IQ" dirty="0" err="1" smtClean="0"/>
              <a:t>لاتملك</a:t>
            </a:r>
            <a:r>
              <a:rPr lang="ar-IQ" dirty="0" smtClean="0"/>
              <a:t> هذا الحق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3335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dirty="0" smtClean="0"/>
              <a:t>وسائل اختيار السلطة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/>
          <a:lstStyle/>
          <a:p>
            <a:r>
              <a:rPr lang="ar-IQ" dirty="0" smtClean="0"/>
              <a:t>الشورى :- تكاد تجمع اغلب كتابات المفكرين </a:t>
            </a:r>
            <a:r>
              <a:rPr lang="ar-IQ" dirty="0" err="1" smtClean="0"/>
              <a:t>الاسلاميين</a:t>
            </a:r>
            <a:r>
              <a:rPr lang="ar-IQ" dirty="0" smtClean="0"/>
              <a:t> </a:t>
            </a:r>
            <a:r>
              <a:rPr lang="ar-IQ" dirty="0" err="1" smtClean="0"/>
              <a:t>المعاصريين</a:t>
            </a:r>
            <a:r>
              <a:rPr lang="ar-IQ" dirty="0" smtClean="0"/>
              <a:t> من مدرسة الخلافة على حصر اختيار الحاكم بالشورى .وللشورى وجهان </a:t>
            </a:r>
            <a:r>
              <a:rPr lang="ar-IQ" dirty="0" err="1" smtClean="0"/>
              <a:t>الاول</a:t>
            </a:r>
            <a:r>
              <a:rPr lang="ar-IQ" dirty="0" smtClean="0"/>
              <a:t> يرتبط باهل الحل والعقد </a:t>
            </a:r>
          </a:p>
          <a:p>
            <a:r>
              <a:rPr lang="ar-IQ" dirty="0" smtClean="0"/>
              <a:t> الانتخاب :- تذهب بعض </a:t>
            </a:r>
            <a:r>
              <a:rPr lang="ar-IQ" dirty="0" err="1" smtClean="0"/>
              <a:t>الادبيات</a:t>
            </a:r>
            <a:r>
              <a:rPr lang="ar-IQ" dirty="0" smtClean="0"/>
              <a:t> </a:t>
            </a:r>
            <a:r>
              <a:rPr lang="ar-IQ" dirty="0" err="1" smtClean="0"/>
              <a:t>الاسلامية</a:t>
            </a:r>
            <a:r>
              <a:rPr lang="ar-IQ" dirty="0" smtClean="0"/>
              <a:t> المعاصرة </a:t>
            </a:r>
            <a:r>
              <a:rPr lang="ar-IQ" dirty="0" err="1" smtClean="0"/>
              <a:t>الى</a:t>
            </a:r>
            <a:r>
              <a:rPr lang="ar-IQ" dirty="0" smtClean="0"/>
              <a:t> فكرة محورية </a:t>
            </a:r>
            <a:r>
              <a:rPr lang="ar-IQ" dirty="0" err="1" smtClean="0"/>
              <a:t>ان</a:t>
            </a:r>
            <a:r>
              <a:rPr lang="ar-IQ" dirty="0" smtClean="0"/>
              <a:t> شكل وطريقة اختيار الحاكم تعود للامة ,من فكرة الانتخاب والتداول السلمي للسلطة </a:t>
            </a:r>
          </a:p>
          <a:p>
            <a:r>
              <a:rPr lang="ar-IQ" dirty="0" smtClean="0"/>
              <a:t>1- انتخاب السلطتين التشريعية والتنفيذية : </a:t>
            </a:r>
            <a:r>
              <a:rPr lang="ar-IQ" dirty="0" err="1" smtClean="0"/>
              <a:t>ان</a:t>
            </a:r>
            <a:r>
              <a:rPr lang="ar-IQ" dirty="0" smtClean="0"/>
              <a:t> السلطة التي تنتخبها </a:t>
            </a:r>
            <a:r>
              <a:rPr lang="ar-IQ" dirty="0" err="1" smtClean="0"/>
              <a:t>المة</a:t>
            </a:r>
            <a:r>
              <a:rPr lang="ar-IQ" dirty="0" smtClean="0"/>
              <a:t> مباشرة تتفاعل معها بصورة اكبر من تلك التي ينتخبها </a:t>
            </a:r>
            <a:r>
              <a:rPr lang="ar-IQ" dirty="0" err="1" smtClean="0"/>
              <a:t>اهل</a:t>
            </a:r>
            <a:r>
              <a:rPr lang="ar-IQ" dirty="0" smtClean="0"/>
              <a:t> الحل والعقد </a:t>
            </a:r>
          </a:p>
          <a:p>
            <a:r>
              <a:rPr lang="ar-IQ" dirty="0" smtClean="0"/>
              <a:t>البيعة :- والتي عدت الوجه </a:t>
            </a:r>
            <a:r>
              <a:rPr lang="ar-IQ" dirty="0" err="1" smtClean="0"/>
              <a:t>الاخر</a:t>
            </a:r>
            <a:r>
              <a:rPr lang="ar-IQ" dirty="0" smtClean="0"/>
              <a:t> للانتخاب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3980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991"/>
          </a:xfrm>
        </p:spPr>
        <p:txBody>
          <a:bodyPr/>
          <a:lstStyle/>
          <a:p>
            <a:r>
              <a:rPr lang="ar-IQ" dirty="0" smtClean="0"/>
              <a:t>اتجاه الجمع بين الديمقراطية والشورى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يحاول هذا الاتجاه الربط بين ملازمات الشورى يعدها </a:t>
            </a:r>
            <a:r>
              <a:rPr lang="ar-IQ" dirty="0" err="1" smtClean="0"/>
              <a:t>الالية</a:t>
            </a:r>
            <a:r>
              <a:rPr lang="ar-IQ" dirty="0" smtClean="0"/>
              <a:t> </a:t>
            </a:r>
            <a:r>
              <a:rPr lang="ar-IQ" dirty="0" err="1" smtClean="0"/>
              <a:t>الاسلمية</a:t>
            </a:r>
            <a:r>
              <a:rPr lang="ar-IQ" dirty="0" smtClean="0"/>
              <a:t> لاختيار الحاكم والديمقراطية كونها </a:t>
            </a:r>
            <a:r>
              <a:rPr lang="ar-IQ" dirty="0" err="1" smtClean="0"/>
              <a:t>الية</a:t>
            </a:r>
            <a:r>
              <a:rPr lang="ar-IQ" dirty="0" smtClean="0"/>
              <a:t> اختيار الحاكم وفق </a:t>
            </a:r>
            <a:r>
              <a:rPr lang="ar-IQ" dirty="0" err="1" smtClean="0"/>
              <a:t>الوؤية</a:t>
            </a:r>
            <a:r>
              <a:rPr lang="ar-IQ" dirty="0" smtClean="0"/>
              <a:t> الوضعية .</a:t>
            </a:r>
          </a:p>
          <a:p>
            <a:r>
              <a:rPr lang="ar-IQ" dirty="0" smtClean="0"/>
              <a:t>واستند </a:t>
            </a:r>
            <a:r>
              <a:rPr lang="ar-IQ" dirty="0" err="1" smtClean="0"/>
              <a:t>اصحاب</a:t>
            </a:r>
            <a:r>
              <a:rPr lang="ar-IQ" dirty="0" smtClean="0"/>
              <a:t> هذا </a:t>
            </a:r>
            <a:r>
              <a:rPr lang="ar-IQ" dirty="0" err="1" smtClean="0"/>
              <a:t>الاتحاه</a:t>
            </a:r>
            <a:r>
              <a:rPr lang="ar-IQ" dirty="0" smtClean="0"/>
              <a:t> على مقولة التعارف التي امر القران بها ,والديمقراطية عندما يحتكن </a:t>
            </a:r>
            <a:r>
              <a:rPr lang="ar-IQ" dirty="0" err="1" smtClean="0"/>
              <a:t>اليها</a:t>
            </a:r>
            <a:r>
              <a:rPr lang="ar-IQ" dirty="0" smtClean="0"/>
              <a:t> الشعب المسلم لا يعني استنباطها من مصادر التشريع المعتبرة </a:t>
            </a:r>
            <a:r>
              <a:rPr lang="ar-IQ" dirty="0" err="1" smtClean="0"/>
              <a:t>وانما</a:t>
            </a:r>
            <a:r>
              <a:rPr lang="ar-IQ" dirty="0" smtClean="0"/>
              <a:t> تدخل فب اطار عملية </a:t>
            </a:r>
            <a:r>
              <a:rPr lang="ar-IQ" dirty="0" err="1" smtClean="0"/>
              <a:t>الاحتكك</a:t>
            </a:r>
            <a:r>
              <a:rPr lang="ar-IQ" dirty="0" smtClean="0"/>
              <a:t> الحضاري </a:t>
            </a:r>
            <a:r>
              <a:rPr lang="ar-IQ" dirty="0" err="1" smtClean="0"/>
              <a:t>والتاثر</a:t>
            </a:r>
            <a:r>
              <a:rPr lang="ar-IQ" dirty="0" smtClean="0"/>
              <a:t> </a:t>
            </a:r>
            <a:r>
              <a:rPr lang="ar-IQ" dirty="0" err="1" smtClean="0"/>
              <a:t>بالاخر</a:t>
            </a:r>
            <a:r>
              <a:rPr lang="ar-IQ" dirty="0" smtClean="0"/>
              <a:t> ومحالة </a:t>
            </a:r>
            <a:r>
              <a:rPr lang="ar-IQ" dirty="0" err="1" smtClean="0"/>
              <a:t>ايجاد</a:t>
            </a:r>
            <a:r>
              <a:rPr lang="ar-IQ" dirty="0" smtClean="0"/>
              <a:t> بيئة ملائمة لها عبر </a:t>
            </a:r>
            <a:r>
              <a:rPr lang="ar-IQ" dirty="0" err="1" smtClean="0"/>
              <a:t>ازالة</a:t>
            </a:r>
            <a:r>
              <a:rPr lang="ar-IQ" dirty="0" smtClean="0"/>
              <a:t> </a:t>
            </a:r>
            <a:r>
              <a:rPr lang="ar-IQ" dirty="0" err="1" smtClean="0"/>
              <a:t>اماكن</a:t>
            </a:r>
            <a:r>
              <a:rPr lang="ar-IQ" dirty="0" smtClean="0"/>
              <a:t> الافتراق عن الثوابت </a:t>
            </a:r>
            <a:r>
              <a:rPr lang="ar-IQ" dirty="0" err="1" smtClean="0"/>
              <a:t>الاسلامية</a:t>
            </a:r>
            <a:r>
              <a:rPr lang="ar-IQ" smtClean="0"/>
              <a:t>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566584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404</Words>
  <Application>Microsoft Office PowerPoint</Application>
  <PresentationFormat>عرض على الشاشة (3:4)‏</PresentationFormat>
  <Paragraphs>22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الفكر السياسي الاسلامي المعاصر </vt:lpstr>
      <vt:lpstr>وظائف الدولة في الفكر الاسلامي المعاصر </vt:lpstr>
      <vt:lpstr>شرعية السلطة </vt:lpstr>
      <vt:lpstr>وسائل اختيار السلطة </vt:lpstr>
      <vt:lpstr>اتجاه الجمع بين الديمقراطية والشورى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الفكر السياسي الاسلامي المعاصر</dc:title>
  <dc:creator>marwan</dc:creator>
  <cp:lastModifiedBy>ALDHILL</cp:lastModifiedBy>
  <cp:revision>9</cp:revision>
  <dcterms:created xsi:type="dcterms:W3CDTF">2023-12-03T17:03:16Z</dcterms:created>
  <dcterms:modified xsi:type="dcterms:W3CDTF">2023-12-04T05:58:25Z</dcterms:modified>
</cp:coreProperties>
</file>