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9A95-2D46-45DB-9282-899195240FCA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46AF-71B1-4870-AEF6-31788E45B1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7696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9A95-2D46-45DB-9282-899195240FCA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46AF-71B1-4870-AEF6-31788E45B1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7880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9A95-2D46-45DB-9282-899195240FCA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46AF-71B1-4870-AEF6-31788E45B1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617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9A95-2D46-45DB-9282-899195240FCA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46AF-71B1-4870-AEF6-31788E45B1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22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9A95-2D46-45DB-9282-899195240FCA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46AF-71B1-4870-AEF6-31788E45B1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422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9A95-2D46-45DB-9282-899195240FCA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46AF-71B1-4870-AEF6-31788E45B1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8552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9A95-2D46-45DB-9282-899195240FCA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46AF-71B1-4870-AEF6-31788E45B1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447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9A95-2D46-45DB-9282-899195240FCA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46AF-71B1-4870-AEF6-31788E45B1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131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9A95-2D46-45DB-9282-899195240FCA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46AF-71B1-4870-AEF6-31788E45B1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7015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9A95-2D46-45DB-9282-899195240FCA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46AF-71B1-4870-AEF6-31788E45B1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1857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9A95-2D46-45DB-9282-899195240FCA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46AF-71B1-4870-AEF6-31788E45B1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420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59A95-2D46-45DB-9282-899195240FCA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146AF-71B1-4870-AEF6-31788E45B1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1074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Four </a:t>
            </a:r>
            <a:r>
              <a:rPr lang="ar-IQ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r-IQ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 of Constitution </a:t>
            </a:r>
            <a:endParaRPr lang="ar-IQ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Grade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department 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312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Attitudes </a:t>
            </a:r>
            <a:endParaRPr lang="ar-IQ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those who regard the constitution as primarily and exclusively a legal document. </a:t>
            </a:r>
          </a:p>
          <a:p>
            <a:pPr marL="0" indent="0" algn="l" rtl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Others think of the constitution as consecration of political ideas held by a political leadership. 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62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 constitution and political philosophy </a:t>
            </a:r>
            <a:endParaRPr lang="ar-IQ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philosophy considers the state as an organ to secure the good and welfare of the people, it is contrary to what at one time was thought of the state. 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0260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Directive Principles of the State </a:t>
            </a:r>
            <a:endParaRPr lang="ar-IQ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considerable number of modern constitutions contain such principles. </a:t>
            </a:r>
          </a:p>
          <a:p>
            <a:pPr marL="0" indent="0" algn="l" rtl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principles set out the economic, social and political goals of the constitutional system concerned. </a:t>
            </a:r>
          </a:p>
          <a:p>
            <a:pPr marL="0" indent="0" algn="l" rtl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is to promote the welfare of the people and achieve social democracy. 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26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Directive Principles </a:t>
            </a:r>
            <a:endParaRPr lang="ar-IQ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rtl="0"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all citizens, irrespective of sex equally have the right to an adequate means of livelihood. </a:t>
            </a:r>
          </a:p>
          <a:p>
            <a:pPr marL="514350" indent="-514350" algn="l" rtl="0"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equality of opportunity is guaranteed to all citizens. </a:t>
            </a:r>
          </a:p>
          <a:p>
            <a:pPr marL="514350" indent="-514350" algn="l" rtl="0"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there is equal pay for equal work for man and woman </a:t>
            </a:r>
          </a:p>
          <a:p>
            <a:pPr marL="514350" indent="-514350" algn="l" rtl="0"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right to work to education, and to public assistance in cases of unemployment, old age, sickness and disablement secured. 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63906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192</Words>
  <Application>Microsoft Office PowerPoint</Application>
  <PresentationFormat>شاشة عريضة</PresentationFormat>
  <Paragraphs>20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نسق Office</vt:lpstr>
      <vt:lpstr>Chapter Four  Contents of Constitution </vt:lpstr>
      <vt:lpstr>Different Attitudes </vt:lpstr>
      <vt:lpstr>Modern constitution and political philosophy </vt:lpstr>
      <vt:lpstr>Directive Principles of the State </vt:lpstr>
      <vt:lpstr>Examples of Directive Principles </vt:lpstr>
    </vt:vector>
  </TitlesOfParts>
  <Company>Al-Qaisar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Four  Contents of Constitution</dc:title>
  <dc:creator>ROYAL2</dc:creator>
  <cp:lastModifiedBy>ROYAL2</cp:lastModifiedBy>
  <cp:revision>4</cp:revision>
  <dcterms:created xsi:type="dcterms:W3CDTF">2024-01-16T07:23:41Z</dcterms:created>
  <dcterms:modified xsi:type="dcterms:W3CDTF">2024-01-16T07:50:44Z</dcterms:modified>
</cp:coreProperties>
</file>