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840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078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947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530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911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312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418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208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59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008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842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A4FF6-53F5-4CC6-9F1B-0791C3AB872D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38739-53E9-4202-9AED-198F1E4324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189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868218"/>
            <a:ext cx="9144000" cy="264174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One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Nature of Constitution Law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Grade </a:t>
            </a:r>
            <a:endParaRPr lang="ar-IQ" dirty="0" smtClean="0"/>
          </a:p>
          <a:p>
            <a:r>
              <a:rPr lang="en-US" dirty="0" smtClean="0"/>
              <a:t>Law Department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630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collection of rules which establish and regulate the government of a country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document having a special legal sanctity which sets out the framework and principle functions of organs of government of a state 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91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the constitutional law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Universal Phenomena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nearly every state has its constitution which may be one kind or another a state may not have a constitution as a single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osherent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document.</a:t>
            </a:r>
          </a:p>
          <a:p>
            <a:pPr marL="0" indent="0" algn="l" rtl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Essence of constitutional rules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these rules may be written or unwritten . But irrespective of the form they may take, they are not merely formal legal rules to a great degree, to reflect the will, interests and aspiration of the dominant social and political forces, thus in their essence they are socio-political rules. 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70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 Law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as a reflection of a changing society, the constitution cannot remain unchanged.</a:t>
            </a:r>
          </a:p>
          <a:p>
            <a:pPr algn="l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 Law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constitution of a state constitutes the fundamental law of the land. It is supreme law in the country. 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7111697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177</Words>
  <Application>Microsoft Office PowerPoint</Application>
  <PresentationFormat>شاشة عريضة</PresentationFormat>
  <Paragraphs>16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نسق Office</vt:lpstr>
      <vt:lpstr>Chapter One  Nature of Constitution Law</vt:lpstr>
      <vt:lpstr>Definition </vt:lpstr>
      <vt:lpstr>Characteristics of the constitutional law </vt:lpstr>
      <vt:lpstr>عرض تقديمي في PowerPoint</vt:lpstr>
    </vt:vector>
  </TitlesOfParts>
  <Company>Al-Qaisar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 Nature of Constitution Law</dc:title>
  <dc:creator>ROYAL2</dc:creator>
  <cp:lastModifiedBy>ROYAL2</cp:lastModifiedBy>
  <cp:revision>4</cp:revision>
  <dcterms:created xsi:type="dcterms:W3CDTF">2024-01-16T06:07:47Z</dcterms:created>
  <dcterms:modified xsi:type="dcterms:W3CDTF">2024-01-16T06:31:13Z</dcterms:modified>
</cp:coreProperties>
</file>