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951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496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02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820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7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918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29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701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34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085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687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974F-BAB4-41E5-9390-29BEF7414FD4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0712-3801-4116-98A7-0EE8596E17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86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Constitutional Law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</a:t>
            </a:r>
          </a:p>
          <a:p>
            <a:r>
              <a:rPr lang="en-US" dirty="0" smtClean="0"/>
              <a:t>Law Dept.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6344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Constitutional Law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Legislation: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made by the legislature, are the first and foremost source of constitution.  For example: rules for election </a:t>
            </a: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Judicial interpretation: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sources of the constitution is judicial interpretation, in certain countries, courts and judges are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empowered to interpret the laws.    </a:t>
            </a:r>
            <a:endParaRPr lang="ar-IQ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2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source of the constitution is conventions, or it can be defined as a mixture of rules based on custom and expediency </a:t>
            </a: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Conventions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course of conduct may continue over a long period and ultimately become obligatory. 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 may agree among themselves to adopt a particular rule of conduct.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IQ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654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119</Words>
  <Application>Microsoft Office PowerPoint</Application>
  <PresentationFormat>شاشة عريضة</PresentationFormat>
  <Paragraphs>12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Chapter Two  Sources Of Constitutional Law </vt:lpstr>
      <vt:lpstr>Sources of Constitutional Law 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 Sources Of Constitutional Law</dc:title>
  <dc:creator>ROYAL2</dc:creator>
  <cp:lastModifiedBy>ROYAL2</cp:lastModifiedBy>
  <cp:revision>3</cp:revision>
  <dcterms:created xsi:type="dcterms:W3CDTF">2024-01-16T06:42:55Z</dcterms:created>
  <dcterms:modified xsi:type="dcterms:W3CDTF">2024-01-16T06:53:15Z</dcterms:modified>
</cp:coreProperties>
</file>