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E974F-BAB4-41E5-9390-29BEF7414FD4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80712-3801-4116-98A7-0EE8596E17B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89511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E974F-BAB4-41E5-9390-29BEF7414FD4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80712-3801-4116-98A7-0EE8596E17B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84968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E974F-BAB4-41E5-9390-29BEF7414FD4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80712-3801-4116-98A7-0EE8596E17B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64022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E974F-BAB4-41E5-9390-29BEF7414FD4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80712-3801-4116-98A7-0EE8596E17B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88206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E974F-BAB4-41E5-9390-29BEF7414FD4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80712-3801-4116-98A7-0EE8596E17B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38795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E974F-BAB4-41E5-9390-29BEF7414FD4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80712-3801-4116-98A7-0EE8596E17B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49187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E974F-BAB4-41E5-9390-29BEF7414FD4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80712-3801-4116-98A7-0EE8596E17B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02921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E974F-BAB4-41E5-9390-29BEF7414FD4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80712-3801-4116-98A7-0EE8596E17B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8701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E974F-BAB4-41E5-9390-29BEF7414FD4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80712-3801-4116-98A7-0EE8596E17B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23438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E974F-BAB4-41E5-9390-29BEF7414FD4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80712-3801-4116-98A7-0EE8596E17B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40859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E974F-BAB4-41E5-9390-29BEF7414FD4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80712-3801-4116-98A7-0EE8596E17B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46876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E974F-BAB4-41E5-9390-29BEF7414FD4}" type="datetimeFigureOut">
              <a:rPr lang="ar-IQ" smtClean="0"/>
              <a:t>06/07/1445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80712-3801-4116-98A7-0EE8596E17B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93861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Two </a:t>
            </a:r>
            <a:b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Constitutional Law </a:t>
            </a:r>
            <a:endParaRPr lang="ar-IQ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Grade </a:t>
            </a:r>
          </a:p>
          <a:p>
            <a:r>
              <a:rPr lang="en-US" dirty="0" smtClean="0"/>
              <a:t>Law Dept.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63442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of Constitutional Law </a:t>
            </a:r>
            <a:endParaRPr lang="ar-IQ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652963"/>
          </a:xfrm>
        </p:spPr>
        <p:txBody>
          <a:bodyPr/>
          <a:lstStyle/>
          <a:p>
            <a:pPr algn="l" rtl="0"/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Legislation: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laws made by the legislature, are the first and foremost source of constitution.  For example: rules for election </a:t>
            </a:r>
          </a:p>
          <a:p>
            <a:pPr algn="l" rtl="0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Judicial interpretation: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second sources of the constitution is judicial interpretation, in certain countries, courts and judges are </a:t>
            </a: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empowered to interpret the laws.    </a:t>
            </a:r>
            <a:endParaRPr lang="ar-IQ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726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526473"/>
            <a:ext cx="10515600" cy="5650490"/>
          </a:xfrm>
        </p:spPr>
        <p:txBody>
          <a:bodyPr/>
          <a:lstStyle/>
          <a:p>
            <a:pPr algn="l" rtl="0"/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Conventions: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third source of the constitution is conventions, or it can be defined as a mixture of rules based on custom and expediency </a:t>
            </a:r>
          </a:p>
          <a:p>
            <a:pPr algn="l" rtl="0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Conventions</a:t>
            </a:r>
          </a:p>
          <a:p>
            <a:pPr marL="514350" indent="-514350" algn="l" rtl="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course of conduct may continue over a long period and ultimately become obligatory. </a:t>
            </a:r>
          </a:p>
          <a:p>
            <a:pPr marL="514350" indent="-514350" algn="l" rtl="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People  may agree among themselves to adopt a particular rule of conduct.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ar-IQ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06543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119</Words>
  <Application>Microsoft Office PowerPoint</Application>
  <PresentationFormat>شاشة عريضة</PresentationFormat>
  <Paragraphs>12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نسق Office</vt:lpstr>
      <vt:lpstr>Chapter Two  Sources Of Constitutional Law </vt:lpstr>
      <vt:lpstr>Sources of Constitutional Law </vt:lpstr>
      <vt:lpstr>عرض تقديمي في PowerPoint</vt:lpstr>
    </vt:vector>
  </TitlesOfParts>
  <Company>Al-Qaisar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Two  Sources Of Constitutional Law</dc:title>
  <dc:creator>ROYAL2</dc:creator>
  <cp:lastModifiedBy>ROYAL2</cp:lastModifiedBy>
  <cp:revision>3</cp:revision>
  <dcterms:created xsi:type="dcterms:W3CDTF">2024-01-16T06:42:55Z</dcterms:created>
  <dcterms:modified xsi:type="dcterms:W3CDTF">2024-01-16T06:53:15Z</dcterms:modified>
</cp:coreProperties>
</file>